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81" r:id="rId2"/>
    <p:sldId id="288" r:id="rId3"/>
    <p:sldId id="284" r:id="rId4"/>
    <p:sldId id="285" r:id="rId5"/>
    <p:sldId id="286" r:id="rId6"/>
    <p:sldId id="259" r:id="rId7"/>
    <p:sldId id="261" r:id="rId8"/>
    <p:sldId id="289" r:id="rId9"/>
    <p:sldId id="262" r:id="rId10"/>
    <p:sldId id="290" r:id="rId11"/>
    <p:sldId id="264" r:id="rId12"/>
    <p:sldId id="273" r:id="rId13"/>
    <p:sldId id="278" r:id="rId14"/>
    <p:sldId id="277" r:id="rId15"/>
    <p:sldId id="270" r:id="rId16"/>
    <p:sldId id="279" r:id="rId17"/>
    <p:sldId id="283" r:id="rId18"/>
    <p:sldId id="280" r:id="rId19"/>
  </p:sldIdLst>
  <p:sldSz cx="9144000" cy="6858000" type="screen4x3"/>
  <p:notesSz cx="6858000" cy="9737725"/>
  <p:defaultTextStyle>
    <a:defPPr>
      <a:defRPr lang="it-IT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FF66"/>
    <a:srgbClr val="B4C9E3"/>
    <a:srgbClr val="BC8F00"/>
    <a:srgbClr val="CCFF99"/>
    <a:srgbClr val="DCE6F2"/>
    <a:srgbClr val="00CC00"/>
    <a:srgbClr val="385D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6" autoAdjust="0"/>
    <p:restoredTop sz="94595" autoAdjust="0"/>
  </p:normalViewPr>
  <p:slideViewPr>
    <p:cSldViewPr>
      <p:cViewPr>
        <p:scale>
          <a:sx n="58" d="100"/>
          <a:sy n="58" d="100"/>
        </p:scale>
        <p:origin x="-1398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69"/>
    </p:cViewPr>
  </p:sorterViewPr>
  <p:notesViewPr>
    <p:cSldViewPr>
      <p:cViewPr>
        <p:scale>
          <a:sx n="76" d="100"/>
          <a:sy n="76" d="100"/>
        </p:scale>
        <p:origin x="-1310" y="802"/>
      </p:cViewPr>
      <p:guideLst>
        <p:guide orient="horz" pos="3067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82338A1-BFE4-4E42-99DF-75C9A0057FFD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30250"/>
            <a:ext cx="4867275" cy="3651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625975"/>
            <a:ext cx="5486400" cy="438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248775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9248775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0E69D13-9BC3-48BF-95B4-D335C7C2956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150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F9DE506-071F-47A0-A9F7-383A4AD8DE1F}" type="slidenum">
              <a:rPr lang="it-IT" smtClean="0"/>
              <a:pPr/>
              <a:t>1</a:t>
            </a:fld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 w="9525">
            <a:noFill/>
          </a:ln>
        </p:spPr>
      </p:sp>
      <p:sp>
        <p:nvSpPr>
          <p:cNvPr id="29699" name="Segnaposto note 2"/>
          <p:cNvSpPr>
            <a:spLocks noGrp="1"/>
          </p:cNvSpPr>
          <p:nvPr>
            <p:ph type="body" idx="1"/>
          </p:nvPr>
        </p:nvSpPr>
        <p:spPr bwMode="auto">
          <a:xfrm>
            <a:off x="357188" y="4083050"/>
            <a:ext cx="6143625" cy="5286375"/>
          </a:xfrm>
        </p:spPr>
        <p:txBody>
          <a:bodyPr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algn="r">
              <a:defRPr/>
            </a:pPr>
            <a:r>
              <a:rPr lang="it-IT" sz="900" dirty="0" smtClean="0"/>
              <a:t>(Firenze – </a:t>
            </a:r>
            <a:r>
              <a:rPr lang="it-IT" sz="900" dirty="0" err="1" smtClean="0"/>
              <a:t>Vågå</a:t>
            </a:r>
            <a:r>
              <a:rPr lang="it-IT" sz="900" dirty="0" smtClean="0"/>
              <a:t> (Norvegia)– </a:t>
            </a:r>
            <a:r>
              <a:rPr lang="it-IT" sz="900" dirty="0" err="1" smtClean="0"/>
              <a:t>Wachenbuchen</a:t>
            </a:r>
            <a:r>
              <a:rPr lang="it-IT" sz="900" dirty="0" smtClean="0"/>
              <a:t> (</a:t>
            </a:r>
            <a:r>
              <a:rPr lang="it-IT" sz="900" dirty="0" err="1" smtClean="0"/>
              <a:t>Hanau</a:t>
            </a:r>
            <a:r>
              <a:rPr lang="it-IT" sz="900" dirty="0" smtClean="0"/>
              <a:t>) – </a:t>
            </a:r>
            <a:r>
              <a:rPr lang="it-IT" sz="900" dirty="0" err="1" smtClean="0"/>
              <a:t>Dornbirn–</a:t>
            </a:r>
            <a:r>
              <a:rPr lang="it-IT" sz="900" dirty="0" smtClean="0"/>
              <a:t> </a:t>
            </a:r>
            <a:r>
              <a:rPr lang="it-IT" sz="900" dirty="0" err="1" smtClean="0"/>
              <a:t>Ferrol</a:t>
            </a:r>
            <a:r>
              <a:rPr lang="it-IT" sz="900" dirty="0" smtClean="0"/>
              <a:t> – Mosca)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Il primo tempo. </a:t>
            </a:r>
            <a:r>
              <a:rPr lang="it-IT" sz="1400" b="1" u="sng" dirty="0" smtClean="0">
                <a:latin typeface="Garamond" pitchFamily="18" charset="0"/>
              </a:rPr>
              <a:t>L’inizio non è un orario fisso</a:t>
            </a:r>
            <a:r>
              <a:rPr lang="it-IT" sz="1400" dirty="0" smtClean="0">
                <a:latin typeface="Garamond" pitchFamily="18" charset="0"/>
              </a:rPr>
              <a:t>. Si inizia, quando è opportuno. </a:t>
            </a:r>
          </a:p>
          <a:p>
            <a:pPr indent="361950">
              <a:defRPr/>
            </a:pPr>
            <a:r>
              <a:rPr lang="it-IT" sz="1400" b="1" u="sng" dirty="0" smtClean="0">
                <a:latin typeface="Garamond" pitchFamily="18" charset="0"/>
              </a:rPr>
              <a:t>Questi stemmi potrebbero essere rappresentativi della varietà delle città coinvolte</a:t>
            </a:r>
            <a:r>
              <a:rPr lang="it-IT" sz="1400" dirty="0" smtClean="0">
                <a:latin typeface="Garamond" pitchFamily="18" charset="0"/>
              </a:rPr>
              <a:t>: uno è lo stemma di una capitale, l’altro di una città grande, e gli altri tre sono di città piccole, sconosciute.</a:t>
            </a:r>
          </a:p>
          <a:p>
            <a:pPr indent="361950">
              <a:defRPr/>
            </a:pPr>
            <a:r>
              <a:rPr lang="it-IT" sz="1400" dirty="0" smtClean="0">
                <a:latin typeface="Garamond" pitchFamily="18" charset="0"/>
              </a:rPr>
              <a:t>Saranno i posti dove la comunione tra movimenti è realtà.</a:t>
            </a:r>
          </a:p>
          <a:p>
            <a:pPr indent="361950">
              <a:defRPr/>
            </a:pPr>
            <a:r>
              <a:rPr lang="it-IT" sz="1400" dirty="0" smtClean="0">
                <a:latin typeface="Garamond" pitchFamily="18" charset="0"/>
              </a:rPr>
              <a:t>Non è necessario fare tanti eventi </a:t>
            </a:r>
            <a:r>
              <a:rPr lang="it-IT" sz="1400" u="sng" dirty="0" smtClean="0">
                <a:latin typeface="Garamond" pitchFamily="18" charset="0"/>
              </a:rPr>
              <a:t>grandi</a:t>
            </a:r>
            <a:r>
              <a:rPr lang="it-IT" sz="1400" dirty="0" smtClean="0">
                <a:latin typeface="Garamond" pitchFamily="18" charset="0"/>
              </a:rPr>
              <a:t>, piuttosto sarebbe auspicabile di farne in più posti, anche in città piccole. Bastano qualche volta anche poche persone, ma con una idea buona per creare l’opinione. </a:t>
            </a:r>
          </a:p>
          <a:p>
            <a:pPr indent="361950">
              <a:buFont typeface="+mj-lt"/>
              <a:buAutoNum type="arabicPeriod" startAt="2"/>
              <a:defRPr/>
            </a:pPr>
            <a:r>
              <a:rPr lang="it-IT" sz="1400" dirty="0" smtClean="0">
                <a:latin typeface="Garamond" pitchFamily="18" charset="0"/>
              </a:rPr>
              <a:t>In questo tempo si propone un’azione. </a:t>
            </a:r>
            <a:r>
              <a:rPr lang="it-IT" sz="1400" b="1" u="sng" dirty="0" smtClean="0">
                <a:latin typeface="Garamond" pitchFamily="18" charset="0"/>
              </a:rPr>
              <a:t>La parola azione è fra virgolette</a:t>
            </a:r>
            <a:r>
              <a:rPr lang="it-IT" sz="1400" dirty="0" smtClean="0">
                <a:latin typeface="Garamond" pitchFamily="18" charset="0"/>
              </a:rPr>
              <a:t>. Questo significa, che si possono fare anche convegni o congressi su uno di questi Sì. Ma auspicabile sarebbe che ci sia qualche cosa di visibile. La gente della città dovrebbe rendersi conto che i movimenti “fanno”qualche cosa insieme per il bene dei cittadini.</a:t>
            </a:r>
          </a:p>
          <a:p>
            <a:pPr indent="361950">
              <a:defRPr/>
            </a:pPr>
            <a:r>
              <a:rPr lang="it-IT" sz="1400" dirty="0" smtClean="0">
                <a:latin typeface="Garamond" pitchFamily="18" charset="0"/>
              </a:rPr>
              <a:t>I movimenti possono collaborare in quel giorno per un’attività di un movimento di quella città, o fare un’ azione unica, ma tutti insieme.</a:t>
            </a:r>
          </a:p>
          <a:p>
            <a:pPr indent="361950">
              <a:buFont typeface="+mj-lt"/>
              <a:buAutoNum type="arabicPeriod" startAt="3"/>
              <a:defRPr/>
            </a:pPr>
            <a:r>
              <a:rPr lang="it-IT" sz="1400" b="1" u="sng" dirty="0" smtClean="0">
                <a:latin typeface="Garamond" pitchFamily="18" charset="0"/>
              </a:rPr>
              <a:t>Dalle 17-18.30 circa l’evento centrale. </a:t>
            </a:r>
          </a:p>
          <a:p>
            <a:pPr indent="361950">
              <a:buFont typeface="+mj-lt"/>
              <a:buAutoNum type="arabicPeriod" startAt="3"/>
              <a:defRPr/>
            </a:pPr>
            <a:r>
              <a:rPr lang="it-IT" sz="1400" b="1" u="sng" dirty="0" smtClean="0">
                <a:latin typeface="Garamond" pitchFamily="18" charset="0"/>
              </a:rPr>
              <a:t>Si partecipa via satellite</a:t>
            </a:r>
            <a:r>
              <a:rPr lang="it-IT" sz="1400" dirty="0" smtClean="0">
                <a:latin typeface="Garamond" pitchFamily="18" charset="0"/>
              </a:rPr>
              <a:t>, o in una sala o in una piazza della città. </a:t>
            </a:r>
          </a:p>
          <a:p>
            <a:pPr indent="361950">
              <a:buFont typeface="+mj-lt"/>
              <a:buAutoNum type="arabicPeriod" startAt="5"/>
              <a:defRPr/>
            </a:pPr>
            <a:r>
              <a:rPr lang="it-IT" sz="1400" b="1" u="sng" dirty="0" smtClean="0">
                <a:latin typeface="Garamond" pitchFamily="18" charset="0"/>
              </a:rPr>
              <a:t>L’idea per la festa serale </a:t>
            </a:r>
            <a:r>
              <a:rPr lang="it-IT" sz="1400" dirty="0" smtClean="0">
                <a:latin typeface="Garamond" pitchFamily="18" charset="0"/>
              </a:rPr>
              <a:t>è di fare qualche cosa di bello, con invito esteso a tutti. Secondo le possibilità dei movimenti sul posto potrebbe essere l’invito ad un concerto, un ricevimento o ad una serata d’informazione su Insieme per l’Europa, magari con un rinfresco …</a:t>
            </a:r>
          </a:p>
          <a:p>
            <a:pPr indent="361950">
              <a:buFont typeface="+mj-lt"/>
              <a:buAutoNum type="arabicPeriod" startAt="6"/>
              <a:defRPr/>
            </a:pPr>
            <a:r>
              <a:rPr lang="it-IT" sz="1400" b="1" u="sng" dirty="0" smtClean="0">
                <a:latin typeface="Garamond" pitchFamily="18" charset="0"/>
              </a:rPr>
              <a:t>Vorrei ora soffermarmi un momento sul collegamento tra le città</a:t>
            </a:r>
            <a:r>
              <a:rPr lang="it-IT" sz="1400" dirty="0" smtClean="0">
                <a:latin typeface="Garamond" pitchFamily="18" charset="0"/>
              </a:rPr>
              <a:t>. </a:t>
            </a:r>
          </a:p>
          <a:p>
            <a:pPr indent="361950">
              <a:buFont typeface="+mj-lt"/>
              <a:buAutoNum type="arabicPeriod" startAt="6"/>
              <a:defRPr/>
            </a:pPr>
            <a:r>
              <a:rPr lang="it-IT" sz="1400" dirty="0" smtClean="0">
                <a:latin typeface="Garamond" pitchFamily="18" charset="0"/>
              </a:rPr>
              <a:t>Come si realizza? </a:t>
            </a:r>
            <a:endParaRPr lang="it-IT" sz="1400" b="1" dirty="0" smtClean="0">
              <a:latin typeface="Garamond" pitchFamily="18" charset="0"/>
            </a:endParaRPr>
          </a:p>
        </p:txBody>
      </p:sp>
      <p:sp>
        <p:nvSpPr>
          <p:cNvPr id="3072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6092DD-D63E-4579-9185-BDB6C4D5142F}" type="slidenum">
              <a:rPr lang="it-IT" smtClean="0"/>
              <a:pPr/>
              <a:t>11</a:t>
            </a:fld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Segnaposto note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Per realizzare questo collegamento ci vuole per ogni evento locale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una persona con una macchina fotografica digitale e un computer coll’accesso all’internet, o qualcuno con una videocamera digitale. Non c’è bisogno che siano tutti professionisti.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Dopo aver fatto qualche foto o un breve filmato dell’evento locale,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si manda questo materiale alla centrale – poche foto, un breve filmato, solo per dare un’idea che cosa si fa in quella città.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Nella centrale questo materiale viene accolto da un equipe di informatici 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che compone un filmato unico con questi elementi.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Questo filmato che rende l’idea di ciò che sta succedendo in tante città del continente, viene poi messo a disposizione degli eventi locali.</a:t>
            </a:r>
          </a:p>
          <a:p>
            <a:pPr marL="342900" indent="-342900">
              <a:defRPr/>
            </a:pPr>
            <a:r>
              <a:rPr lang="it-IT" sz="1400" dirty="0" smtClean="0">
                <a:latin typeface="Garamond" pitchFamily="18" charset="0"/>
              </a:rPr>
              <a:t>E che cosa succede poi con questo filmato nei vari eventi locali?</a:t>
            </a:r>
          </a:p>
          <a:p>
            <a:pPr>
              <a:defRPr/>
            </a:pPr>
            <a:endParaRPr lang="it-IT" sz="1400" dirty="0" smtClean="0">
              <a:latin typeface="Garamond" pitchFamily="18" charset="0"/>
            </a:endParaRPr>
          </a:p>
        </p:txBody>
      </p:sp>
      <p:sp>
        <p:nvSpPr>
          <p:cNvPr id="3174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774BCC-AB14-453D-9EAC-2DC389EA2DF2}" type="slidenum">
              <a:rPr lang="it-IT" smtClean="0"/>
              <a:pPr/>
              <a:t>12</a:t>
            </a:fld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Segnaposto note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Ci immaginiamo una piazza principale della città o il luogo dove avviene l’azione dell’ evento locale.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Su un posto ben visibile che potrebbe essere una tavola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si dispone il monitor – se la provvidenza mandasse uno schermo gigante sarebbe ancora meglio.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(Scritta)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Con accanto qualche persone di movimenti,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ben identificabili, per esempio col cappellino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che distribuiscono  volantini con le informazioni </a:t>
            </a:r>
            <a:r>
              <a:rPr lang="it-IT" sz="1400" dirty="0" err="1" smtClean="0">
                <a:latin typeface="Garamond" pitchFamily="18" charset="0"/>
              </a:rPr>
              <a:t>necessarie…</a:t>
            </a:r>
            <a:r>
              <a:rPr lang="it-IT" sz="1400" dirty="0" smtClean="0">
                <a:latin typeface="Garamond" pitchFamily="18" charset="0"/>
              </a:rPr>
              <a:t>.</a:t>
            </a:r>
          </a:p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In questo modo si uniscono tutti gli eventi locali in un unico grande evento sparso su tutto il continente.</a:t>
            </a:r>
          </a:p>
        </p:txBody>
      </p:sp>
      <p:sp>
        <p:nvSpPr>
          <p:cNvPr id="3277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5F0B87-CC3D-4072-9898-AF92325F2D40}" type="slidenum">
              <a:rPr lang="it-IT" smtClean="0"/>
              <a:pPr/>
              <a:t>13</a:t>
            </a:fld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Segnaposto note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sz="1100" dirty="0" smtClean="0"/>
              <a:t>(Cipro, Islanda)</a:t>
            </a:r>
          </a:p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L’Europa si presenterebbe cosi!</a:t>
            </a:r>
          </a:p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Il filo rosso raffigura questo collegamento tra gli eventi locali.</a:t>
            </a:r>
          </a:p>
          <a:p>
            <a:pPr>
              <a:defRPr/>
            </a:pPr>
            <a:endParaRPr lang="it-IT" dirty="0" smtClean="0"/>
          </a:p>
          <a:p>
            <a:pPr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228600" indent="-228600">
              <a:buFont typeface="Arial" pitchFamily="34" charset="0"/>
              <a:buChar char="•"/>
              <a:defRPr/>
            </a:pPr>
            <a:endParaRPr lang="it-IT" sz="1400" dirty="0" smtClean="0">
              <a:latin typeface="Garamond" pitchFamily="18" charset="0"/>
            </a:endParaRPr>
          </a:p>
        </p:txBody>
      </p:sp>
      <p:sp>
        <p:nvSpPr>
          <p:cNvPr id="3379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B20CE4-8844-430A-B835-455A278D719C}" type="slidenum">
              <a:rPr lang="it-IT" smtClean="0"/>
              <a:pPr/>
              <a:t>14</a:t>
            </a:fld>
            <a:endParaRPr 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Segnaposto note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Passiamo ora all’evento centrale </a:t>
            </a:r>
          </a:p>
          <a:p>
            <a:pPr marL="342900" indent="-342900"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342900" indent="-342900">
              <a:defRPr/>
            </a:pPr>
            <a:r>
              <a:rPr lang="it-IT" sz="1400" dirty="0" smtClean="0">
                <a:latin typeface="Garamond" pitchFamily="18" charset="0"/>
              </a:rPr>
              <a:t>Abbiamo già detto che sarà fatto a Bruxelles e che durerà circa un’ora e mezza.</a:t>
            </a:r>
          </a:p>
          <a:p>
            <a:pPr marL="342900" indent="-342900">
              <a:defRPr/>
            </a:pPr>
            <a:r>
              <a:rPr lang="it-IT" sz="1400" dirty="0" smtClean="0">
                <a:latin typeface="Garamond" pitchFamily="18" charset="0"/>
              </a:rPr>
              <a:t>Abbiamo scelto Bruxelles perché è il centro politico dell’Europa, e vogliamo che il nostro messaggio arrivi là - e naturalmente anche ai politici dei paesi che non fanno parte della UE.</a:t>
            </a:r>
          </a:p>
          <a:p>
            <a:pPr marL="342900" indent="-342900">
              <a:defRPr/>
            </a:pPr>
            <a:r>
              <a:rPr lang="it-IT" sz="1400" dirty="0" smtClean="0">
                <a:latin typeface="Garamond" pitchFamily="18" charset="0"/>
              </a:rPr>
              <a:t>Perciò sarà un evento soprattutto per personalità del mondo politico, ma anche di quello culturale, ecclesiale, imprenditoriale … e saranno presenti ovviamente anche rappresentanti dei movimenti e comunità.</a:t>
            </a:r>
          </a:p>
          <a:p>
            <a:pPr marL="342900" indent="-342900"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342900" indent="-342900">
              <a:defRPr/>
            </a:pPr>
            <a:r>
              <a:rPr lang="it-IT" sz="1400" dirty="0" smtClean="0">
                <a:latin typeface="Garamond" pitchFamily="18" charset="0"/>
              </a:rPr>
              <a:t>Circa 1000 persone.</a:t>
            </a:r>
          </a:p>
        </p:txBody>
      </p:sp>
      <p:sp>
        <p:nvSpPr>
          <p:cNvPr id="3482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2D524E-6582-4E69-8335-36F041A42331}" type="slidenum">
              <a:rPr lang="it-IT" smtClean="0"/>
              <a:pPr/>
              <a:t>15</a:t>
            </a:fld>
            <a:endParaRPr 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it-IT" sz="1400" smtClean="0">
                <a:latin typeface="Garamond" pitchFamily="18" charset="0"/>
              </a:rPr>
              <a:t>Infine qualche idea sul programma di questo evento centrale.</a:t>
            </a:r>
          </a:p>
          <a:p>
            <a:endParaRPr lang="it-IT" sz="1400" smtClean="0">
              <a:latin typeface="Garamond" pitchFamily="18" charset="0"/>
            </a:endParaRPr>
          </a:p>
          <a:p>
            <a:r>
              <a:rPr lang="it-IT" sz="1400" smtClean="0">
                <a:latin typeface="Garamond" pitchFamily="18" charset="0"/>
              </a:rPr>
              <a:t>Presentazione di Insieme per l’Europa.</a:t>
            </a:r>
          </a:p>
          <a:p>
            <a:r>
              <a:rPr lang="it-IT" sz="1400" smtClean="0">
                <a:latin typeface="Garamond" pitchFamily="18" charset="0"/>
              </a:rPr>
              <a:t>Si presenterà perciò la collaborazione dei movimenti per i 7 sì…</a:t>
            </a:r>
          </a:p>
          <a:p>
            <a:r>
              <a:rPr lang="it-IT" sz="1400" smtClean="0">
                <a:latin typeface="Garamond" pitchFamily="18" charset="0"/>
              </a:rPr>
              <a:t>Messaggio dei Movimenti al mondo politico</a:t>
            </a:r>
          </a:p>
          <a:p>
            <a:r>
              <a:rPr lang="it-IT" sz="1400" smtClean="0">
                <a:latin typeface="Garamond" pitchFamily="18" charset="0"/>
              </a:rPr>
              <a:t>Risposta di politici al messaggio</a:t>
            </a:r>
          </a:p>
          <a:p>
            <a:r>
              <a:rPr lang="it-IT" sz="1400" smtClean="0">
                <a:latin typeface="Garamond" pitchFamily="18" charset="0"/>
              </a:rPr>
              <a:t>Interventi musicali, coreografia …</a:t>
            </a:r>
          </a:p>
        </p:txBody>
      </p:sp>
      <p:sp>
        <p:nvSpPr>
          <p:cNvPr id="3584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9180906-A85E-49C2-8C7C-68A5C7F5C052}" type="slidenum">
              <a:rPr lang="it-IT" smtClean="0"/>
              <a:pPr/>
              <a:t>16</a:t>
            </a:fld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Segnaposto note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Penso che questo progetto corrisponda ai desideri espressi dagli “Amici”:</a:t>
            </a:r>
          </a:p>
          <a:p>
            <a:pPr marL="228600" indent="-228600"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Mostra che i movimenti sono un fermento d’unità nel continente, sono un abbozzo reale – pure ancora piccolo – dell’unità dei popoli europei.</a:t>
            </a:r>
          </a:p>
          <a:p>
            <a:pPr marL="228600" indent="-228600"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La comunione tra essi è una realtà affascinante perché contiene esperienze valide per la convivenza nelle città ma anche tra i popoli nella giustizia, pace e fraternità.</a:t>
            </a:r>
          </a:p>
          <a:p>
            <a:pPr marL="228600" indent="-228600"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È un segno di speranza perché testimonia come i movimenti collaborano secondo il proprio carisma alle varie sfide di oggi.</a:t>
            </a:r>
          </a:p>
          <a:p>
            <a:pPr marL="228600" indent="-228600"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Dato che si tratta di tante azioni locali ci auspichiamo che tante persone possano essere coinvolte come parte attiva dell’evento.</a:t>
            </a:r>
          </a:p>
          <a:p>
            <a:pPr>
              <a:defRPr/>
            </a:pPr>
            <a:endParaRPr lang="it-IT" sz="1400" dirty="0" smtClean="0">
              <a:latin typeface="Garamond" pitchFamily="18" charset="0"/>
            </a:endParaRPr>
          </a:p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Fine</a:t>
            </a:r>
          </a:p>
          <a:p>
            <a:pPr marL="228600" indent="-228600">
              <a:buFont typeface="Arial" pitchFamily="34" charset="0"/>
              <a:buChar char="•"/>
              <a:defRPr/>
            </a:pPr>
            <a:endParaRPr lang="it-IT" sz="1400" dirty="0" smtClean="0">
              <a:latin typeface="Garamond" pitchFamily="18" charset="0"/>
            </a:endParaRPr>
          </a:p>
        </p:txBody>
      </p:sp>
      <p:sp>
        <p:nvSpPr>
          <p:cNvPr id="3686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0C11491-1087-4655-A0CB-28E2F10C1D2F}" type="slidenum">
              <a:rPr lang="it-IT" smtClean="0"/>
              <a:pPr/>
              <a:t>17</a:t>
            </a:fld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it-IT" b="1" dirty="0" smtClean="0"/>
              <a:t>Stralcio dal Messaggio di Stoccarda 2007</a:t>
            </a:r>
          </a:p>
          <a:p>
            <a:pPr>
              <a:defRPr/>
            </a:pPr>
            <a:r>
              <a:rPr lang="it-IT" dirty="0" smtClean="0"/>
              <a:t>(...) Uniti da questo patto di amore scambievole,</a:t>
            </a:r>
          </a:p>
          <a:p>
            <a:pPr>
              <a:defRPr/>
            </a:pPr>
            <a:r>
              <a:rPr lang="it-IT" b="1" dirty="0" smtClean="0"/>
              <a:t>diciamo Sì </a:t>
            </a:r>
            <a:r>
              <a:rPr lang="it-IT" dirty="0" smtClean="0"/>
              <a:t>alla vita e ci impegniamo a difenderne la dignità inviolabile in tutte le sue fasi, dal concepimento alla conclusione naturale.</a:t>
            </a:r>
          </a:p>
          <a:p>
            <a:pPr>
              <a:defRPr/>
            </a:pPr>
            <a:r>
              <a:rPr lang="it-IT" b="1" dirty="0" smtClean="0"/>
              <a:t>Diciamo Sì </a:t>
            </a:r>
            <a:r>
              <a:rPr lang="it-IT" dirty="0" smtClean="0"/>
              <a:t>alla famiglia legata da un patto indissolubile di amore fra uomo e donna, fondamento per una società solidale e aperta al futuro.</a:t>
            </a:r>
          </a:p>
          <a:p>
            <a:pPr>
              <a:defRPr/>
            </a:pPr>
            <a:r>
              <a:rPr lang="it-IT" b="1" dirty="0" smtClean="0"/>
              <a:t>Diciamo Sì</a:t>
            </a:r>
            <a:r>
              <a:rPr lang="it-IT" dirty="0" smtClean="0"/>
              <a:t> al creato difendendo la natura e l’ambiente, doni di Dio da tutelare con rispettoso impegno per le generazioni future.</a:t>
            </a:r>
          </a:p>
          <a:p>
            <a:pPr>
              <a:defRPr/>
            </a:pPr>
            <a:r>
              <a:rPr lang="it-IT" b="1" dirty="0" smtClean="0"/>
              <a:t>Diciamo Sì</a:t>
            </a:r>
            <a:r>
              <a:rPr lang="it-IT" dirty="0" smtClean="0"/>
              <a:t> ad un’economia equa, al servizio di ogni persona e di tutta l’umanità.</a:t>
            </a:r>
          </a:p>
          <a:p>
            <a:pPr>
              <a:defRPr/>
            </a:pPr>
            <a:r>
              <a:rPr lang="it-IT" b="1" dirty="0" smtClean="0"/>
              <a:t>Diciamo Sì</a:t>
            </a:r>
            <a:r>
              <a:rPr lang="it-IT" dirty="0" smtClean="0"/>
              <a:t> alla solidarietà con i poveri e gli emarginati vicini e lontani; sono i nostri fratelli e sorelle. Chiediamo ai nostri governi e all’Unione Europea di impegnarsi con decisione per i poveri e per lo sviluppo dei paesi svantaggiati, in particolare dell’Africa.</a:t>
            </a:r>
          </a:p>
          <a:p>
            <a:pPr>
              <a:defRPr/>
            </a:pPr>
            <a:r>
              <a:rPr lang="it-IT" b="1" dirty="0" smtClean="0"/>
              <a:t>Diciamo Sì</a:t>
            </a:r>
            <a:r>
              <a:rPr lang="it-IT" dirty="0" smtClean="0"/>
              <a:t> alla pace e ci impegniamo affinché nelle situazioni di conflitto si possa raggiungere un’ intesa e la riconciliazione, attraverso il dialogo. Senza pace il nostro mondo non ha futuro.</a:t>
            </a:r>
          </a:p>
          <a:p>
            <a:pPr>
              <a:defRPr/>
            </a:pPr>
            <a:r>
              <a:rPr lang="it-IT" b="1" dirty="0" smtClean="0"/>
              <a:t>Diciamo Sì</a:t>
            </a:r>
            <a:r>
              <a:rPr lang="it-IT" dirty="0" smtClean="0"/>
              <a:t> alla responsabilità verso tutta la società e lavoriamo affinché le città, con la partecipazione di tutti, divengano luoghi di solidarietà e di accoglienza a persone di origini e culture diverse.</a:t>
            </a:r>
          </a:p>
          <a:p>
            <a:pPr>
              <a:defRPr/>
            </a:pPr>
            <a:r>
              <a:rPr lang="it-IT" dirty="0" smtClean="0"/>
              <a:t>Per questi</a:t>
            </a:r>
            <a:r>
              <a:rPr lang="it-IT" b="1" dirty="0" smtClean="0"/>
              <a:t> sì</a:t>
            </a:r>
            <a:r>
              <a:rPr lang="it-IT" dirty="0" smtClean="0"/>
              <a:t> vogliamo impegnarci insieme, ogni movimento e comunità, secondo il proprio carisma e le proprie potenzialità.</a:t>
            </a:r>
          </a:p>
          <a:p>
            <a:pPr>
              <a:defRPr/>
            </a:pPr>
            <a:r>
              <a:rPr lang="it-IT" dirty="0" smtClean="0"/>
              <a:t>Per questi </a:t>
            </a:r>
            <a:r>
              <a:rPr lang="it-IT" b="1" dirty="0" smtClean="0"/>
              <a:t>sì</a:t>
            </a:r>
            <a:r>
              <a:rPr lang="it-IT" dirty="0" smtClean="0"/>
              <a:t> vogliamo lavorare con tutti gli uomini e le donne, con le istituzioni e con tutte le forze sociali e politiche.</a:t>
            </a:r>
          </a:p>
          <a:p>
            <a:pPr>
              <a:defRPr/>
            </a:pPr>
            <a:r>
              <a:rPr lang="it-IT" b="1" dirty="0" smtClean="0"/>
              <a:t>Insieme vogliamo</a:t>
            </a:r>
            <a:r>
              <a:rPr lang="it-IT" dirty="0" smtClean="0"/>
              <a:t> porci nuovamente a servizio della pace e dell’unità che sono a fondamento dell’Europa di oggi.</a:t>
            </a:r>
          </a:p>
          <a:p>
            <a:pPr>
              <a:defRPr/>
            </a:pPr>
            <a:r>
              <a:rPr lang="it-IT" b="1" dirty="0" smtClean="0"/>
              <a:t>Insieme vogliamo</a:t>
            </a:r>
            <a:r>
              <a:rPr lang="it-IT" dirty="0" smtClean="0"/>
              <a:t> comunicare all’Europa e al mondo il Vangelo della vita e della pace che anima i nostri Movimenti e le nostre Comunità.</a:t>
            </a:r>
          </a:p>
          <a:p>
            <a:pPr>
              <a:defRPr/>
            </a:pPr>
            <a:endParaRPr lang="it-IT" dirty="0"/>
          </a:p>
        </p:txBody>
      </p:sp>
      <p:sp>
        <p:nvSpPr>
          <p:cNvPr id="3789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56736EB-E4C8-48D0-AB00-7F5B621FAD31}" type="slidenum">
              <a:rPr lang="it-IT" smtClean="0"/>
              <a:pPr/>
              <a:t>18</a:t>
            </a:fld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Segnaposto note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 typeface="Arial" pitchFamily="34" charset="0"/>
              <a:buChar char="•"/>
              <a:defRPr/>
            </a:pPr>
            <a:r>
              <a:rPr lang="it-IT" sz="1400" b="1" dirty="0" smtClean="0">
                <a:solidFill>
                  <a:srgbClr val="0070C0"/>
                </a:solidFill>
                <a:latin typeface="Garamond" pitchFamily="18" charset="0"/>
              </a:rPr>
              <a:t>Passi fatti</a:t>
            </a:r>
          </a:p>
          <a:p>
            <a:pPr marL="228600" indent="-228600">
              <a:buFont typeface="Arial" pitchFamily="34" charset="0"/>
              <a:buChar char="•"/>
              <a:defRPr/>
            </a:pPr>
            <a:r>
              <a:rPr lang="it-IT" sz="1400" b="1" dirty="0" smtClean="0">
                <a:solidFill>
                  <a:srgbClr val="0070C0"/>
                </a:solidFill>
                <a:latin typeface="Garamond" pitchFamily="18" charset="0"/>
              </a:rPr>
              <a:t>Stoccarda 2004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Preparando Stoccarda 2004 si è </a:t>
            </a:r>
            <a:r>
              <a:rPr lang="it-IT" sz="1400" u="sng" dirty="0" smtClean="0">
                <a:latin typeface="Garamond" pitchFamily="18" charset="0"/>
              </a:rPr>
              <a:t>creato</a:t>
            </a:r>
            <a:r>
              <a:rPr lang="it-IT" sz="1400" dirty="0" smtClean="0">
                <a:latin typeface="Garamond" pitchFamily="18" charset="0"/>
              </a:rPr>
              <a:t> la comunione tra i movimenti di varie Chiese. Senza questo sforzo, l’impegno di questi responsabili, non sarebbe nato l’Insieme per l’Europa. Per un anno quasi mensilmente si sono incontrati con Chiara per prepararlo.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Tutti erano convinti che la comunione tra i Movimenti è “volontà di Dio”. Si diceva: Siamo un unico popolo di Dio,  e insieme testimoniamo più efficacemente l’amore di Dio per gli uomini. Dio ci ha affidato i carismi perché Lui possa operare per il bene degli uomini.</a:t>
            </a:r>
          </a:p>
          <a:p>
            <a:pPr marL="228600" indent="-2286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Alla scuola di Chiara si sono fatte le esperienze fondamentali che caratterizzano ora la comunione, fino a Gesù in mezzo. Lei stessa ha confermato: c’era Gesù fra i 9000 presenti che ha fatto il miracolo di Stoccarda.</a:t>
            </a:r>
          </a:p>
          <a:p>
            <a:pPr>
              <a:defRPr/>
            </a:pPr>
            <a:endParaRPr lang="it-IT" dirty="0" smtClean="0"/>
          </a:p>
          <a:p>
            <a:pPr>
              <a:defRPr/>
            </a:pPr>
            <a:endParaRPr lang="it-IT" dirty="0" smtClean="0"/>
          </a:p>
          <a:p>
            <a:pPr>
              <a:defRPr/>
            </a:pPr>
            <a:r>
              <a:rPr lang="it-IT" sz="1400" b="1" dirty="0" smtClean="0">
                <a:latin typeface="Garamond" pitchFamily="18" charset="0"/>
              </a:rPr>
              <a:t>648</a:t>
            </a:r>
          </a:p>
          <a:p>
            <a:pPr>
              <a:defRPr/>
            </a:pPr>
            <a:endParaRPr lang="it-IT" dirty="0" smtClean="0"/>
          </a:p>
        </p:txBody>
      </p:sp>
      <p:sp>
        <p:nvSpPr>
          <p:cNvPr id="2253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61E0C5-E849-43E3-80BE-CA188937ECC2}" type="slidenum">
              <a:rPr lang="it-IT" smtClean="0"/>
              <a:pPr/>
              <a:t>3</a:t>
            </a:fld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Segnaposto note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sz="1400" b="1" dirty="0" smtClean="0">
                <a:solidFill>
                  <a:srgbClr val="0070C0"/>
                </a:solidFill>
                <a:latin typeface="Garamond" pitchFamily="18" charset="0"/>
              </a:rPr>
              <a:t>Stoccarda 2007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L’Insieme si è allargato: da 150 movimenti nel 2004 a oltre 250 nel 2007.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Nel messaggio finale sono stati annunciati gli scopi della collaborazione, i cosiddetti 7 Sì. </a:t>
            </a:r>
            <a:br>
              <a:rPr lang="it-IT" sz="1400" dirty="0" smtClean="0">
                <a:latin typeface="Garamond" pitchFamily="18" charset="0"/>
              </a:rPr>
            </a:br>
            <a:r>
              <a:rPr lang="it-IT" sz="1400" dirty="0" smtClean="0">
                <a:latin typeface="Garamond" pitchFamily="18" charset="0"/>
              </a:rPr>
              <a:t/>
            </a:r>
            <a:br>
              <a:rPr lang="it-IT" sz="1400" dirty="0" smtClean="0">
                <a:latin typeface="Garamond" pitchFamily="18" charset="0"/>
              </a:rPr>
            </a:br>
            <a:r>
              <a:rPr lang="it-IT" sz="1400" dirty="0" smtClean="0">
                <a:latin typeface="Garamond" pitchFamily="18" charset="0"/>
              </a:rPr>
              <a:t>I Movimenti collaborano per la tutela della vita, per la famiglia, per la tutela della natura e dell’ambiente, per un’economia equa, per la solidarietà, per la pace e per la società (città). </a:t>
            </a:r>
          </a:p>
          <a:p>
            <a:pPr>
              <a:defRPr/>
            </a:pPr>
            <a:endParaRPr lang="it-IT" dirty="0" smtClean="0"/>
          </a:p>
          <a:p>
            <a:pPr>
              <a:defRPr/>
            </a:pPr>
            <a:endParaRPr lang="it-IT" dirty="0" smtClean="0"/>
          </a:p>
          <a:p>
            <a:pPr>
              <a:defRPr/>
            </a:pPr>
            <a:r>
              <a:rPr lang="it-IT" sz="1400" b="1" dirty="0" smtClean="0">
                <a:latin typeface="Garamond" pitchFamily="18" charset="0"/>
              </a:rPr>
              <a:t>317</a:t>
            </a:r>
          </a:p>
          <a:p>
            <a:pPr>
              <a:defRPr/>
            </a:pPr>
            <a:endParaRPr lang="it-IT" dirty="0" smtClean="0"/>
          </a:p>
          <a:p>
            <a:pPr>
              <a:defRPr/>
            </a:pPr>
            <a:r>
              <a:rPr lang="it-IT" u="sng" dirty="0" smtClean="0"/>
              <a:t>Messaggio allegato</a:t>
            </a:r>
          </a:p>
        </p:txBody>
      </p:sp>
      <p:sp>
        <p:nvSpPr>
          <p:cNvPr id="2355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975FF9E-5100-42CB-BE39-DD5F33FCC307}" type="slidenum">
              <a:rPr lang="it-IT" smtClean="0"/>
              <a:pPr/>
              <a:t>4</a:t>
            </a:fld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Segnaposto note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it-IT" sz="1400" b="1" dirty="0" smtClean="0">
                <a:solidFill>
                  <a:srgbClr val="0070C0"/>
                </a:solidFill>
                <a:latin typeface="Garamond" pitchFamily="18" charset="0"/>
              </a:rPr>
              <a:t>Giornate nazionali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Con le giornate nazionali dell’anno scorso si è incrementata la comunione tra i </a:t>
            </a:r>
            <a:r>
              <a:rPr lang="it-IT" sz="1400" dirty="0" err="1" smtClean="0">
                <a:latin typeface="Garamond" pitchFamily="18" charset="0"/>
              </a:rPr>
              <a:t>mov</a:t>
            </a:r>
            <a:r>
              <a:rPr lang="it-IT" sz="1400" dirty="0" smtClean="0">
                <a:latin typeface="Garamond" pitchFamily="18" charset="0"/>
              </a:rPr>
              <a:t>. a livello nazionale e locale. Si sono formati comitati di responsabili in varie nazioni.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E alla fine dell’anno 2009, all’incontro annuale degli “Amici” ci siamo accordati sulle BASI della comunione e della collaborazione, le funzioni del Comitato d’orientamento e degli “Amici”. Responsabili di circa 50 movimenti hanno firmato questa specie di statuto.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342900" indent="-342900">
              <a:defRPr/>
            </a:pPr>
            <a:r>
              <a:rPr lang="it-IT" sz="1400" b="1" dirty="0" smtClean="0">
                <a:latin typeface="Garamond" pitchFamily="18" charset="0"/>
              </a:rPr>
              <a:t>394</a:t>
            </a:r>
          </a:p>
        </p:txBody>
      </p:sp>
      <p:sp>
        <p:nvSpPr>
          <p:cNvPr id="2458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058A9B-59D0-46AF-B529-1AFEBFFF476C}" type="slidenum">
              <a:rPr lang="it-IT" smtClean="0"/>
              <a:pPr/>
              <a:t>5</a:t>
            </a:fld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   All’incontro degli “Amici” del novembre scorso abbiamo avuto uno</a:t>
            </a:r>
            <a:br>
              <a:rPr lang="it-IT" sz="1400" dirty="0" smtClean="0">
                <a:latin typeface="Garamond" pitchFamily="18" charset="0"/>
              </a:rPr>
            </a:br>
            <a:r>
              <a:rPr lang="it-IT" sz="1400" dirty="0" smtClean="0">
                <a:latin typeface="Garamond" pitchFamily="18" charset="0"/>
              </a:rPr>
              <a:t>    scambio su questi scopi. </a:t>
            </a:r>
          </a:p>
          <a:p>
            <a:pPr marL="180975" eaLnBrk="1" hangingPunct="1">
              <a:defRPr/>
            </a:pPr>
            <a:r>
              <a:rPr lang="it-IT" sz="1400" dirty="0" smtClean="0">
                <a:latin typeface="Garamond" pitchFamily="18" charset="0"/>
              </a:rPr>
              <a:t>Riassumo quanto è emerso in 4 punti.</a:t>
            </a:r>
          </a:p>
          <a:p>
            <a:pPr marL="228600" indent="-228600" eaLnBrk="1" hangingPunct="1">
              <a:spcBef>
                <a:spcPts val="12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Mostrare un’Europa unita, pur nel piccolo, ma viva tra i movimenti, con tutte le sue diversità culturali, nazionali, ecclesiali … (Chiara: I </a:t>
            </a:r>
            <a:r>
              <a:rPr lang="it-IT" sz="1400" dirty="0" err="1" smtClean="0">
                <a:latin typeface="Garamond" pitchFamily="18" charset="0"/>
              </a:rPr>
              <a:t>mov</a:t>
            </a:r>
            <a:r>
              <a:rPr lang="it-IT" sz="1400" dirty="0" smtClean="0">
                <a:latin typeface="Garamond" pitchFamily="18" charset="0"/>
              </a:rPr>
              <a:t>. sono come una rete distesa su tutto il continente per tirarlo su).</a:t>
            </a:r>
          </a:p>
          <a:p>
            <a:pPr marL="228600" indent="-2286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Testimoniare questo segno profetico e la gioia e il fascino di tale unità.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Fare vedere la collaborazione dei movimenti per il bene del continente: offrire questo segno di speranza</a:t>
            </a:r>
          </a:p>
          <a:p>
            <a:pPr marL="228600" indent="-228600" eaLnBrk="1" hangingPunct="1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Coinvolgere più persone possibile, tutti parte attiva: giovani, famiglie, politici …</a:t>
            </a:r>
          </a:p>
          <a:p>
            <a:pPr marL="228600" indent="-228600" eaLnBrk="1" hangingPunct="1">
              <a:defRPr/>
            </a:pPr>
            <a:endParaRPr lang="it-IT" sz="1400" b="1" dirty="0" smtClean="0">
              <a:latin typeface="Garamond" pitchFamily="18" charset="0"/>
            </a:endParaRPr>
          </a:p>
          <a:p>
            <a:pPr eaLnBrk="1" hangingPunct="1">
              <a:defRPr/>
            </a:pPr>
            <a:endParaRPr lang="it-IT" sz="1400" dirty="0" smtClean="0">
              <a:latin typeface="Garamond" pitchFamily="18" charset="0"/>
            </a:endParaRPr>
          </a:p>
          <a:p>
            <a:pPr>
              <a:defRPr/>
            </a:pPr>
            <a:endParaRPr lang="it-IT" sz="1400" dirty="0">
              <a:latin typeface="Garamond" pitchFamily="18" charset="0"/>
            </a:endParaRPr>
          </a:p>
        </p:txBody>
      </p:sp>
      <p:sp>
        <p:nvSpPr>
          <p:cNvPr id="25604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F248941-C3BC-411A-8ECB-9BF44F5434EE}" type="slidenum">
              <a:rPr lang="it-IT" smtClean="0"/>
              <a:pPr/>
              <a:t>6</a:t>
            </a:fld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E allora la proposta del Comitato d’orientamento per il 2012.</a:t>
            </a:r>
          </a:p>
          <a:p>
            <a:pPr marL="342900" indent="-3429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Luogo e data sono stabiliti: Bruxelles, sabato, 2 giugno 2012</a:t>
            </a:r>
          </a:p>
          <a:p>
            <a:pPr marL="342900" indent="-3429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Poi si pensa a fare contemporaneamente tanti eventi locali collegati via internet </a:t>
            </a:r>
          </a:p>
          <a:p>
            <a:pPr marL="342900" indent="-3429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e un evento centrale trasmesso via satellite agli eventi locali</a:t>
            </a:r>
          </a:p>
          <a:p>
            <a:pPr marL="342900" indent="-342900" eaLnBrk="1" hangingPunct="1">
              <a:spcBef>
                <a:spcPts val="600"/>
              </a:spcBef>
              <a:buFont typeface="+mj-lt"/>
              <a:buAutoNum type="arabicPeriod"/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342000" eaLnBrk="1" hangingPunct="1">
              <a:spcBef>
                <a:spcPts val="600"/>
              </a:spcBef>
              <a:defRPr/>
            </a:pPr>
            <a:r>
              <a:rPr lang="it-IT" sz="1400" dirty="0" smtClean="0">
                <a:latin typeface="Garamond" pitchFamily="18" charset="0"/>
              </a:rPr>
              <a:t>Guardiamo ora che cosa si intende con eventi locali e che cosa è l’evento centrale.</a:t>
            </a:r>
          </a:p>
          <a:p>
            <a:pPr marL="342000" eaLnBrk="1" hangingPunct="1">
              <a:spcBef>
                <a:spcPts val="600"/>
              </a:spcBef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342000" eaLnBrk="1" hangingPunct="1">
              <a:spcBef>
                <a:spcPts val="600"/>
              </a:spcBef>
              <a:defRPr/>
            </a:pPr>
            <a:endParaRPr lang="it-IT" sz="1400" dirty="0" smtClean="0">
              <a:latin typeface="Garamond" pitchFamily="18" charset="0"/>
            </a:endParaRPr>
          </a:p>
          <a:p>
            <a:pPr>
              <a:defRPr/>
            </a:pPr>
            <a:endParaRPr lang="it-IT" dirty="0"/>
          </a:p>
        </p:txBody>
      </p:sp>
      <p:sp>
        <p:nvSpPr>
          <p:cNvPr id="26628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E33DCD3-B30D-4A76-8C7C-CF4A4727EF0A}" type="slidenum">
              <a:rPr lang="it-IT" smtClean="0"/>
              <a:pPr/>
              <a:t>7</a:t>
            </a:fld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E allora la proposta del Comitato d’orientamento per il 2012.</a:t>
            </a:r>
          </a:p>
          <a:p>
            <a:pPr marL="342900" indent="-3429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Luogo e data sono stabiliti: Bruxelles, sabato, 2 giugno 2012</a:t>
            </a:r>
          </a:p>
          <a:p>
            <a:pPr marL="342900" indent="-3429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Poi si pensa a fare contemporaneamente tanti eventi locali collegati via internet </a:t>
            </a:r>
          </a:p>
          <a:p>
            <a:pPr marL="342900" indent="-342900" eaLnBrk="1" hangingPunct="1">
              <a:spcBef>
                <a:spcPts val="600"/>
              </a:spcBef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e un evento centrale trasmesso via satellite agli eventi locali</a:t>
            </a:r>
          </a:p>
          <a:p>
            <a:pPr marL="342900" indent="-342900" eaLnBrk="1" hangingPunct="1">
              <a:spcBef>
                <a:spcPts val="600"/>
              </a:spcBef>
              <a:buFont typeface="+mj-lt"/>
              <a:buAutoNum type="arabicPeriod"/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342000" eaLnBrk="1" hangingPunct="1">
              <a:spcBef>
                <a:spcPts val="600"/>
              </a:spcBef>
              <a:defRPr/>
            </a:pPr>
            <a:r>
              <a:rPr lang="it-IT" sz="1400" dirty="0" smtClean="0">
                <a:latin typeface="Garamond" pitchFamily="18" charset="0"/>
              </a:rPr>
              <a:t>Guardiamo ora che cosa si intende con eventi locali e che cosa è l’evento centrale.</a:t>
            </a:r>
          </a:p>
          <a:p>
            <a:pPr marL="342000" eaLnBrk="1" hangingPunct="1">
              <a:spcBef>
                <a:spcPts val="600"/>
              </a:spcBef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342000" eaLnBrk="1" hangingPunct="1">
              <a:spcBef>
                <a:spcPts val="600"/>
              </a:spcBef>
              <a:defRPr/>
            </a:pPr>
            <a:endParaRPr lang="it-IT" sz="1400" dirty="0" smtClean="0">
              <a:latin typeface="Garamond" pitchFamily="18" charset="0"/>
            </a:endParaRPr>
          </a:p>
          <a:p>
            <a:pPr>
              <a:defRPr/>
            </a:pPr>
            <a:endParaRPr lang="it-IT" dirty="0"/>
          </a:p>
        </p:txBody>
      </p:sp>
      <p:sp>
        <p:nvSpPr>
          <p:cNvPr id="27652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ED72F19-9446-41C3-9C99-D84B4F33D903}" type="slidenum">
              <a:rPr lang="it-IT" smtClean="0"/>
              <a:pPr/>
              <a:t>8</a:t>
            </a:fld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Cominciamo con gli eventi locali:</a:t>
            </a:r>
          </a:p>
          <a:p>
            <a:pPr marL="378000" indent="-378000" eaLnBrk="1" hangingPunct="1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Dato che si tratta di una testimonianza di comunione essi sono da realizzare in collaborazione con almeno 2 o 3 movimenti o comunità.</a:t>
            </a:r>
          </a:p>
          <a:p>
            <a:pPr marL="378000" indent="-378000" eaLnBrk="1" hangingPunct="1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Si svolgono in tre tempi: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Durante la giornata: Un’ “azione” per  promuovere uno dei sette Sì.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Dietro a questa sigla “7 Sì” si nascondono gli scopi della collaborazione fra i movimenti, annunciati nel messaggio finale di Stoccarda 2007. </a:t>
            </a:r>
            <a:br>
              <a:rPr lang="it-IT" sz="1400" dirty="0" smtClean="0">
                <a:latin typeface="Garamond" pitchFamily="18" charset="0"/>
              </a:rPr>
            </a:br>
            <a:r>
              <a:rPr lang="it-IT" sz="1400" dirty="0" smtClean="0">
                <a:latin typeface="Garamond" pitchFamily="18" charset="0"/>
              </a:rPr>
              <a:t/>
            </a:r>
            <a:br>
              <a:rPr lang="it-IT" sz="1400" dirty="0" smtClean="0">
                <a:latin typeface="Garamond" pitchFamily="18" charset="0"/>
              </a:rPr>
            </a:br>
            <a:r>
              <a:rPr lang="it-IT" sz="1400" dirty="0" smtClean="0">
                <a:latin typeface="Garamond" pitchFamily="18" charset="0"/>
              </a:rPr>
              <a:t>Per cui i Movimenti dicono di Sì alla </a:t>
            </a:r>
            <a:r>
              <a:rPr lang="it-IT" sz="1400" u="sng" dirty="0" smtClean="0">
                <a:latin typeface="Garamond" pitchFamily="18" charset="0"/>
              </a:rPr>
              <a:t>vita</a:t>
            </a:r>
            <a:r>
              <a:rPr lang="it-IT" sz="1400" dirty="0" smtClean="0">
                <a:latin typeface="Garamond" pitchFamily="18" charset="0"/>
              </a:rPr>
              <a:t>, alla </a:t>
            </a:r>
            <a:r>
              <a:rPr lang="it-IT" sz="1400" u="sng" dirty="0" smtClean="0">
                <a:latin typeface="Garamond" pitchFamily="18" charset="0"/>
              </a:rPr>
              <a:t>famiglia</a:t>
            </a:r>
            <a:r>
              <a:rPr lang="it-IT" sz="1400" dirty="0" smtClean="0">
                <a:latin typeface="Garamond" pitchFamily="18" charset="0"/>
              </a:rPr>
              <a:t>, alla </a:t>
            </a:r>
            <a:r>
              <a:rPr lang="it-IT" sz="1400" u="sng" dirty="0" smtClean="0">
                <a:latin typeface="Garamond" pitchFamily="18" charset="0"/>
              </a:rPr>
              <a:t>tutela della natura e dell’ambiente</a:t>
            </a:r>
            <a:r>
              <a:rPr lang="it-IT" sz="1400" dirty="0" smtClean="0">
                <a:latin typeface="Garamond" pitchFamily="18" charset="0"/>
              </a:rPr>
              <a:t>, ad </a:t>
            </a:r>
            <a:r>
              <a:rPr lang="it-IT" sz="1400" u="sng" dirty="0" smtClean="0">
                <a:latin typeface="Garamond" pitchFamily="18" charset="0"/>
              </a:rPr>
              <a:t>un’economia equa</a:t>
            </a:r>
            <a:r>
              <a:rPr lang="it-IT" sz="1400" dirty="0" smtClean="0">
                <a:latin typeface="Garamond" pitchFamily="18" charset="0"/>
              </a:rPr>
              <a:t>, alla </a:t>
            </a:r>
            <a:r>
              <a:rPr lang="it-IT" sz="1400" u="sng" dirty="0" smtClean="0">
                <a:latin typeface="Garamond" pitchFamily="18" charset="0"/>
              </a:rPr>
              <a:t>solidarietà</a:t>
            </a:r>
            <a:r>
              <a:rPr lang="it-IT" sz="1400" dirty="0" smtClean="0">
                <a:latin typeface="Garamond" pitchFamily="18" charset="0"/>
              </a:rPr>
              <a:t>, alla </a:t>
            </a:r>
            <a:r>
              <a:rPr lang="it-IT" sz="1400" u="sng" dirty="0" smtClean="0">
                <a:latin typeface="Garamond" pitchFamily="18" charset="0"/>
              </a:rPr>
              <a:t>pace</a:t>
            </a:r>
            <a:r>
              <a:rPr lang="it-IT" sz="1400" dirty="0" smtClean="0">
                <a:latin typeface="Garamond" pitchFamily="18" charset="0"/>
              </a:rPr>
              <a:t> e alla </a:t>
            </a:r>
            <a:r>
              <a:rPr lang="it-IT" sz="1400" u="sng" dirty="0" smtClean="0">
                <a:latin typeface="Garamond" pitchFamily="18" charset="0"/>
              </a:rPr>
              <a:t>responsabilità verso tutta la società </a:t>
            </a:r>
            <a:r>
              <a:rPr lang="it-IT" sz="1400" dirty="0" smtClean="0">
                <a:latin typeface="Garamond" pitchFamily="18" charset="0"/>
              </a:rPr>
              <a:t>(verso la propria città). 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Ore 17 – 18.30: collegamento coll’evento  centrale.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Sera: evento festoso … aperto al pubblico. 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626400" indent="-182563" eaLnBrk="1" hangingPunct="1">
              <a:spcBef>
                <a:spcPts val="600"/>
              </a:spcBef>
              <a:defRPr/>
            </a:pPr>
            <a:r>
              <a:rPr lang="it-IT" sz="1400" dirty="0" smtClean="0">
                <a:latin typeface="Garamond" pitchFamily="18" charset="0"/>
              </a:rPr>
              <a:t>Approfondiamo ora meglio questi tre tempi.</a:t>
            </a:r>
          </a:p>
        </p:txBody>
      </p:sp>
      <p:sp>
        <p:nvSpPr>
          <p:cNvPr id="28676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1F8040-665F-4852-9E30-1F026B0F0FF1}" type="slidenum">
              <a:rPr lang="it-IT" smtClean="0"/>
              <a:pPr/>
              <a:t>9</a:t>
            </a:fld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it-IT" sz="1400" dirty="0" smtClean="0">
                <a:latin typeface="Garamond" pitchFamily="18" charset="0"/>
              </a:rPr>
              <a:t>Cominciamo con gli eventi locali:</a:t>
            </a:r>
          </a:p>
          <a:p>
            <a:pPr marL="378000" indent="-378000" eaLnBrk="1" hangingPunct="1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Dato che si tratta di una testimonianza di comunione essi sono da realizzare in collaborazione con almeno 2 o 3 movimenti o comunità.</a:t>
            </a:r>
          </a:p>
          <a:p>
            <a:pPr marL="378000" indent="-378000" eaLnBrk="1" hangingPunct="1">
              <a:buFont typeface="+mj-lt"/>
              <a:buAutoNum type="arabicPeriod"/>
              <a:defRPr/>
            </a:pPr>
            <a:r>
              <a:rPr lang="it-IT" sz="1400" dirty="0" smtClean="0">
                <a:latin typeface="Garamond" pitchFamily="18" charset="0"/>
              </a:rPr>
              <a:t>Si svolgono in tre tempi: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Durante la giornata: Un’ “azione” per  promuovere uno dei sette Sì.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Dietro a questa sigla “7 Sì” si nascondono gli scopi della collaborazione fra i movimenti, annunciati nel messaggio finale di Stoccarda 2007. </a:t>
            </a:r>
            <a:br>
              <a:rPr lang="it-IT" sz="1400" dirty="0" smtClean="0">
                <a:latin typeface="Garamond" pitchFamily="18" charset="0"/>
              </a:rPr>
            </a:br>
            <a:r>
              <a:rPr lang="it-IT" sz="1400" dirty="0" smtClean="0">
                <a:latin typeface="Garamond" pitchFamily="18" charset="0"/>
              </a:rPr>
              <a:t/>
            </a:r>
            <a:br>
              <a:rPr lang="it-IT" sz="1400" dirty="0" smtClean="0">
                <a:latin typeface="Garamond" pitchFamily="18" charset="0"/>
              </a:rPr>
            </a:br>
            <a:r>
              <a:rPr lang="it-IT" sz="1400" dirty="0" smtClean="0">
                <a:latin typeface="Garamond" pitchFamily="18" charset="0"/>
              </a:rPr>
              <a:t>Per cui i Movimenti dicono di Sì alla </a:t>
            </a:r>
            <a:r>
              <a:rPr lang="it-IT" sz="1400" u="sng" dirty="0" smtClean="0">
                <a:latin typeface="Garamond" pitchFamily="18" charset="0"/>
              </a:rPr>
              <a:t>vita</a:t>
            </a:r>
            <a:r>
              <a:rPr lang="it-IT" sz="1400" dirty="0" smtClean="0">
                <a:latin typeface="Garamond" pitchFamily="18" charset="0"/>
              </a:rPr>
              <a:t>, alla </a:t>
            </a:r>
            <a:r>
              <a:rPr lang="it-IT" sz="1400" u="sng" dirty="0" smtClean="0">
                <a:latin typeface="Garamond" pitchFamily="18" charset="0"/>
              </a:rPr>
              <a:t>famiglia</a:t>
            </a:r>
            <a:r>
              <a:rPr lang="it-IT" sz="1400" dirty="0" smtClean="0">
                <a:latin typeface="Garamond" pitchFamily="18" charset="0"/>
              </a:rPr>
              <a:t>, alla </a:t>
            </a:r>
            <a:r>
              <a:rPr lang="it-IT" sz="1400" u="sng" dirty="0" smtClean="0">
                <a:latin typeface="Garamond" pitchFamily="18" charset="0"/>
              </a:rPr>
              <a:t>tutela della natura e dell’ambiente</a:t>
            </a:r>
            <a:r>
              <a:rPr lang="it-IT" sz="1400" dirty="0" smtClean="0">
                <a:latin typeface="Garamond" pitchFamily="18" charset="0"/>
              </a:rPr>
              <a:t>, ad </a:t>
            </a:r>
            <a:r>
              <a:rPr lang="it-IT" sz="1400" u="sng" dirty="0" smtClean="0">
                <a:latin typeface="Garamond" pitchFamily="18" charset="0"/>
              </a:rPr>
              <a:t>un’economia equa</a:t>
            </a:r>
            <a:r>
              <a:rPr lang="it-IT" sz="1400" dirty="0" smtClean="0">
                <a:latin typeface="Garamond" pitchFamily="18" charset="0"/>
              </a:rPr>
              <a:t>, alla </a:t>
            </a:r>
            <a:r>
              <a:rPr lang="it-IT" sz="1400" u="sng" dirty="0" smtClean="0">
                <a:latin typeface="Garamond" pitchFamily="18" charset="0"/>
              </a:rPr>
              <a:t>solidarietà</a:t>
            </a:r>
            <a:r>
              <a:rPr lang="it-IT" sz="1400" dirty="0" smtClean="0">
                <a:latin typeface="Garamond" pitchFamily="18" charset="0"/>
              </a:rPr>
              <a:t>, alla </a:t>
            </a:r>
            <a:r>
              <a:rPr lang="it-IT" sz="1400" u="sng" dirty="0" smtClean="0">
                <a:latin typeface="Garamond" pitchFamily="18" charset="0"/>
              </a:rPr>
              <a:t>pace</a:t>
            </a:r>
            <a:r>
              <a:rPr lang="it-IT" sz="1400" dirty="0" smtClean="0">
                <a:latin typeface="Garamond" pitchFamily="18" charset="0"/>
              </a:rPr>
              <a:t> e alla </a:t>
            </a:r>
            <a:r>
              <a:rPr lang="it-IT" sz="1400" u="sng" dirty="0" smtClean="0">
                <a:latin typeface="Garamond" pitchFamily="18" charset="0"/>
              </a:rPr>
              <a:t>responsabilità verso tutta la società </a:t>
            </a:r>
            <a:r>
              <a:rPr lang="it-IT" sz="1400" dirty="0" smtClean="0">
                <a:latin typeface="Garamond" pitchFamily="18" charset="0"/>
              </a:rPr>
              <a:t>(verso la propria città). 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Ore 17 – 18.30: collegamento coll’evento  centrale.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it-IT" sz="1400" dirty="0" smtClean="0">
                <a:latin typeface="Garamond" pitchFamily="18" charset="0"/>
              </a:rPr>
              <a:t>Sera: evento festoso … aperto al pubblico. </a:t>
            </a:r>
          </a:p>
          <a:p>
            <a:pPr marL="626400" indent="-182563" eaLnBrk="1" hangingPunct="1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it-IT" sz="1400" dirty="0" smtClean="0">
              <a:latin typeface="Garamond" pitchFamily="18" charset="0"/>
            </a:endParaRPr>
          </a:p>
          <a:p>
            <a:pPr marL="626400" indent="-182563" eaLnBrk="1" hangingPunct="1">
              <a:spcBef>
                <a:spcPts val="600"/>
              </a:spcBef>
              <a:defRPr/>
            </a:pPr>
            <a:r>
              <a:rPr lang="it-IT" sz="1400" dirty="0" smtClean="0">
                <a:latin typeface="Garamond" pitchFamily="18" charset="0"/>
              </a:rPr>
              <a:t>Approfondiamo ora meglio questi tre tempi.</a:t>
            </a:r>
          </a:p>
        </p:txBody>
      </p:sp>
      <p:sp>
        <p:nvSpPr>
          <p:cNvPr id="29700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11EB0E-8CBE-4FE7-9A64-AD25B6B53EDD}" type="slidenum">
              <a:rPr lang="it-IT" smtClean="0"/>
              <a:pPr/>
              <a:t>10</a:t>
            </a:fld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A124D-CA24-46E0-AB88-5C2699E1AD89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8D627-5DC0-4E16-B6E2-ADC2BEB55AF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34B3B-BE35-4BAF-B415-C236309DDB0F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9CE5F-52D3-4F75-936F-38F58DAAA69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C351A-06BD-41D7-AA3A-0A825B4E2B35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75320-5EA7-4A9E-9367-F5DD85ABBDB6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95BCF-22E6-4057-B878-B64D3BF27A24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133A8-02A8-40A7-9929-B91462FC4C4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4ECE3-1AAC-4EB5-A4FC-B823CEE00BD9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9A21F-AAD0-44BC-AC53-29A3970D86A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C1F01-528F-47C0-A0C1-32035AA89C05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16E0E-CC4A-4628-AE85-24678B7B81B5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69346-4F7F-444B-BA4C-F0067E1E37E5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F1B4B-48B7-469C-AFE7-C01A0BFEAAB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22FCB-7D0D-4E8B-87D0-E271CB6C6E33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9EB88-B4E0-4866-AE06-275C570275D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E6DB9-DC63-43C9-AC45-DAB5BCBD2D34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E037F-8FC5-4D77-8D76-6240B187F5F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2F1DE-E6DA-4D95-9D2F-CC8EA7069303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0E4B4-6F2B-4C6F-92F6-6FB86F12EFCD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3A179-88BB-45B1-BD75-8CC089873528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DA1C0-53AF-4092-AFE8-E9655001E28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772117C-B10A-4AF8-B80F-836A33DB0FAF}" type="datetimeFigureOut">
              <a:rPr lang="it-IT"/>
              <a:pPr>
                <a:defRPr/>
              </a:pPr>
              <a:t>07/01/2011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6BFCC86-A53C-4C5F-A4ED-7D0B4EE1D8B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051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Rettangolo 3"/>
          <p:cNvSpPr/>
          <p:nvPr/>
        </p:nvSpPr>
        <p:spPr>
          <a:xfrm>
            <a:off x="0" y="0"/>
            <a:ext cx="9358313" cy="707231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ttangolo 14"/>
          <p:cNvSpPr/>
          <p:nvPr/>
        </p:nvSpPr>
        <p:spPr>
          <a:xfrm>
            <a:off x="428625" y="3429000"/>
            <a:ext cx="8286750" cy="1785938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350" indent="-6350" algn="ctr" eaLnBrk="1" hangingPunct="1">
              <a:spcBef>
                <a:spcPts val="1800"/>
              </a:spcBef>
              <a:buFont typeface="Arial" charset="0"/>
              <a:buNone/>
              <a:defRPr/>
            </a:pPr>
            <a:r>
              <a:rPr lang="it-IT" sz="2800" b="1" u="sng" dirty="0" smtClean="0">
                <a:solidFill>
                  <a:srgbClr val="7030A0"/>
                </a:solidFill>
              </a:rPr>
              <a:t>≈ 10 h ≈ 17 h</a:t>
            </a:r>
          </a:p>
          <a:p>
            <a:pPr marL="6350" indent="-6350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it-IT" sz="2800" dirty="0" smtClean="0">
                <a:solidFill>
                  <a:schemeClr val="tx2"/>
                </a:solidFill>
              </a:rPr>
              <a:t>“</a:t>
            </a:r>
            <a:r>
              <a:rPr lang="it-IT" sz="2800" dirty="0" err="1" smtClean="0">
                <a:solidFill>
                  <a:schemeClr val="tx2"/>
                </a:solidFill>
              </a:rPr>
              <a:t>Aktion</a:t>
            </a:r>
            <a:r>
              <a:rPr lang="it-IT" sz="2800" dirty="0" smtClean="0">
                <a:solidFill>
                  <a:schemeClr val="tx2"/>
                </a:solidFill>
              </a:rPr>
              <a:t>” </a:t>
            </a:r>
            <a:r>
              <a:rPr lang="it-IT" sz="2800" dirty="0" err="1" smtClean="0">
                <a:solidFill>
                  <a:schemeClr val="tx2"/>
                </a:solidFill>
              </a:rPr>
              <a:t>im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Sinne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der</a:t>
            </a:r>
            <a:r>
              <a:rPr lang="it-IT" sz="2800" dirty="0" smtClean="0">
                <a:solidFill>
                  <a:schemeClr val="tx2"/>
                </a:solidFill>
              </a:rPr>
              <a:t> 7 </a:t>
            </a:r>
            <a:r>
              <a:rPr lang="it-IT" sz="2800" dirty="0" err="1" smtClean="0">
                <a:solidFill>
                  <a:schemeClr val="tx2"/>
                </a:solidFill>
              </a:rPr>
              <a:t>Ja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“azione” per promuovere uno dei sette Sì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action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” pour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promouvoir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un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7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Oui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an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C00000"/>
                </a:solidFill>
              </a:rPr>
              <a:t>“</a:t>
            </a:r>
            <a:r>
              <a:rPr lang="it-IT" sz="2800" dirty="0" err="1" smtClean="0">
                <a:solidFill>
                  <a:srgbClr val="C00000"/>
                </a:solidFill>
              </a:rPr>
              <a:t>action</a:t>
            </a:r>
            <a:r>
              <a:rPr lang="it-IT" sz="2800" dirty="0" smtClean="0">
                <a:solidFill>
                  <a:srgbClr val="C00000"/>
                </a:solidFill>
              </a:rPr>
              <a:t>” </a:t>
            </a:r>
            <a:r>
              <a:rPr lang="it-IT" sz="2800" dirty="0" err="1" smtClean="0">
                <a:solidFill>
                  <a:srgbClr val="C00000"/>
                </a:solidFill>
              </a:rPr>
              <a:t>to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promote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one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the 7 Yes</a:t>
            </a:r>
          </a:p>
          <a:p>
            <a:pPr marL="6350" indent="-6350" algn="ctr" eaLnBrk="1" hangingPunct="1">
              <a:spcBef>
                <a:spcPts val="600"/>
              </a:spcBef>
              <a:buFont typeface="Arial" charset="0"/>
              <a:buNone/>
              <a:defRPr/>
            </a:pPr>
            <a:r>
              <a:rPr lang="it-IT" sz="2800" b="1" u="sng" dirty="0" smtClean="0">
                <a:solidFill>
                  <a:srgbClr val="7030A0"/>
                </a:solidFill>
              </a:rPr>
              <a:t>17 – 18.30 h</a:t>
            </a:r>
          </a:p>
          <a:p>
            <a:pPr marL="6350" indent="-6350" eaLnBrk="1" hangingPunct="1">
              <a:spcBef>
                <a:spcPts val="600"/>
              </a:spcBef>
              <a:buFont typeface="Arial" charset="0"/>
              <a:buNone/>
              <a:defRPr/>
            </a:pPr>
            <a:r>
              <a:rPr lang="de-DE" sz="2800" dirty="0" smtClean="0">
                <a:solidFill>
                  <a:schemeClr val="tx2"/>
                </a:solidFill>
              </a:rPr>
              <a:t>Übertragung der zentralen Veranstaltung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trasmissione dell’evento centrale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émission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 l’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événement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central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broadcasting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the </a:t>
            </a:r>
            <a:r>
              <a:rPr lang="it-IT" sz="2800" dirty="0" err="1" smtClean="0">
                <a:solidFill>
                  <a:srgbClr val="C00000"/>
                </a:solidFill>
              </a:rPr>
              <a:t>core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event</a:t>
            </a:r>
            <a:endParaRPr lang="it-IT" sz="2800" dirty="0" smtClean="0">
              <a:solidFill>
                <a:srgbClr val="C00000"/>
              </a:solidFill>
            </a:endParaRPr>
          </a:p>
          <a:p>
            <a:pPr marL="6350" indent="-6350" algn="ctr" eaLnBrk="1" hangingPunct="1">
              <a:spcBef>
                <a:spcPts val="600"/>
              </a:spcBef>
              <a:buFont typeface="Arial" charset="0"/>
              <a:buNone/>
              <a:defRPr/>
            </a:pPr>
            <a:r>
              <a:rPr lang="it-IT" sz="2800" b="1" dirty="0" err="1" smtClean="0">
                <a:solidFill>
                  <a:srgbClr val="7030A0"/>
                </a:solidFill>
              </a:rPr>
              <a:t>Abend</a:t>
            </a:r>
            <a:r>
              <a:rPr lang="it-IT" sz="2800" b="1" dirty="0" smtClean="0">
                <a:solidFill>
                  <a:srgbClr val="7030A0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b="1" dirty="0" smtClean="0">
                <a:solidFill>
                  <a:srgbClr val="7030A0"/>
                </a:solidFill>
              </a:rPr>
              <a:t> sera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b="1" dirty="0" smtClean="0">
                <a:solidFill>
                  <a:srgbClr val="7030A0"/>
                </a:solidFill>
              </a:rPr>
              <a:t>soirée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b="1" dirty="0" err="1" smtClean="0">
                <a:solidFill>
                  <a:srgbClr val="7030A0"/>
                </a:solidFill>
              </a:rPr>
              <a:t>evening</a:t>
            </a:r>
            <a:endParaRPr lang="it-IT" sz="2800" b="1" dirty="0" smtClean="0">
              <a:solidFill>
                <a:srgbClr val="7030A0"/>
              </a:solidFill>
            </a:endParaRPr>
          </a:p>
          <a:p>
            <a:pPr marL="6350" indent="-6350" eaLnBrk="1" hangingPunct="1">
              <a:spcBef>
                <a:spcPts val="600"/>
              </a:spcBef>
              <a:buFont typeface="Arial" charset="0"/>
              <a:buNone/>
              <a:defRPr/>
            </a:pP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Fest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evento festoso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fête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rgbClr val="C00000"/>
                </a:solidFill>
              </a:rPr>
              <a:t>joyful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celebration</a:t>
            </a:r>
            <a:endParaRPr lang="it-IT" sz="2800" dirty="0" smtClean="0"/>
          </a:p>
          <a:p>
            <a:pPr eaLnBrk="1" hangingPunct="1">
              <a:defRPr/>
            </a:pPr>
            <a:endParaRPr lang="it-IT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/>
          <a:lstStyle/>
          <a:p>
            <a:pPr marL="514350" indent="-514350" eaLnBrk="1" hangingPunct="1">
              <a:lnSpc>
                <a:spcPts val="4500"/>
              </a:lnSpc>
              <a:defRPr/>
            </a:pPr>
            <a:r>
              <a:rPr lang="it-IT" dirty="0" smtClean="0">
                <a:solidFill>
                  <a:schemeClr val="tx2"/>
                </a:solidFill>
              </a:rPr>
              <a:t>3 </a:t>
            </a:r>
            <a:r>
              <a:rPr lang="it-IT" dirty="0" err="1" smtClean="0">
                <a:solidFill>
                  <a:schemeClr val="tx2"/>
                </a:solidFill>
              </a:rPr>
              <a:t>Abschnitte</a:t>
            </a: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dirty="0" smtClean="0">
                <a:solidFill>
                  <a:srgbClr val="FFFF66"/>
                </a:solidFill>
              </a:rPr>
              <a:t>•</a:t>
            </a:r>
            <a:r>
              <a:rPr lang="it-IT" dirty="0" smtClean="0">
                <a:solidFill>
                  <a:srgbClr val="FFC000"/>
                </a:solidFill>
              </a:rPr>
              <a:t> </a:t>
            </a:r>
            <a:r>
              <a:rPr lang="it-IT" dirty="0" smtClean="0">
                <a:solidFill>
                  <a:srgbClr val="00B050"/>
                </a:solidFill>
              </a:rPr>
              <a:t>3 tempi </a:t>
            </a:r>
            <a:r>
              <a:rPr lang="it-IT" dirty="0" smtClean="0">
                <a:solidFill>
                  <a:srgbClr val="FFC000"/>
                </a:solidFill>
              </a:rPr>
              <a:t>• </a:t>
            </a:r>
            <a:br>
              <a:rPr lang="it-IT" dirty="0" smtClean="0">
                <a:solidFill>
                  <a:srgbClr val="FFC000"/>
                </a:solidFill>
              </a:rPr>
            </a:b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 </a:t>
            </a:r>
            <a:r>
              <a:rPr lang="it-I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parties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dirty="0" smtClean="0">
                <a:solidFill>
                  <a:srgbClr val="FFFF66"/>
                </a:solidFill>
              </a:rPr>
              <a:t>•</a:t>
            </a:r>
            <a:r>
              <a:rPr lang="it-IT" dirty="0" smtClean="0">
                <a:solidFill>
                  <a:srgbClr val="FFC000"/>
                </a:solidFill>
              </a:rPr>
              <a:t> </a:t>
            </a:r>
            <a:r>
              <a:rPr lang="it-IT" dirty="0" smtClean="0">
                <a:solidFill>
                  <a:srgbClr val="C00000"/>
                </a:solidFill>
              </a:rPr>
              <a:t>3 </a:t>
            </a:r>
            <a:r>
              <a:rPr lang="it-IT" dirty="0" err="1" smtClean="0">
                <a:solidFill>
                  <a:srgbClr val="C00000"/>
                </a:solidFill>
              </a:rPr>
              <a:t>stages</a:t>
            </a:r>
            <a:endParaRPr lang="it-IT" dirty="0" smtClean="0">
              <a:solidFill>
                <a:srgbClr val="C00000"/>
              </a:solidFill>
            </a:endParaRPr>
          </a:p>
        </p:txBody>
      </p:sp>
      <p:cxnSp>
        <p:nvCxnSpPr>
          <p:cNvPr id="7" name="Connettore 1 6"/>
          <p:cNvCxnSpPr/>
          <p:nvPr/>
        </p:nvCxnSpPr>
        <p:spPr>
          <a:xfrm>
            <a:off x="2214563" y="5715000"/>
            <a:ext cx="1000125" cy="15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3500438" y="5715000"/>
            <a:ext cx="714375" cy="158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4500563" y="5715000"/>
            <a:ext cx="857250" cy="1588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5715000" y="5715000"/>
            <a:ext cx="1214438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14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428625" y="3214688"/>
            <a:ext cx="8286750" cy="1285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2" name="Rettangolo 21"/>
          <p:cNvSpPr/>
          <p:nvPr/>
        </p:nvSpPr>
        <p:spPr>
          <a:xfrm>
            <a:off x="2071688" y="3286125"/>
            <a:ext cx="4500562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8" name="Rettangolo 17"/>
          <p:cNvSpPr/>
          <p:nvPr/>
        </p:nvSpPr>
        <p:spPr>
          <a:xfrm>
            <a:off x="428625" y="4643438"/>
            <a:ext cx="8286750" cy="12858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428625" y="1571625"/>
            <a:ext cx="8286750" cy="1285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428625" y="1689100"/>
            <a:ext cx="1214438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it-IT" sz="2800" b="1" dirty="0">
                <a:latin typeface="+mn-lt"/>
              </a:rPr>
              <a:t>≈ 10 –</a:t>
            </a:r>
            <a:br>
              <a:rPr lang="it-IT" sz="2800" b="1" dirty="0">
                <a:latin typeface="+mn-lt"/>
              </a:rPr>
            </a:br>
            <a:r>
              <a:rPr lang="it-IT" sz="2800" b="1" dirty="0">
                <a:latin typeface="+mn-lt"/>
              </a:rPr>
              <a:t>   17 h</a:t>
            </a:r>
          </a:p>
        </p:txBody>
      </p:sp>
      <p:sp>
        <p:nvSpPr>
          <p:cNvPr id="11271" name="Titolo 10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/>
          <a:lstStyle/>
          <a:p>
            <a:pPr>
              <a:lnSpc>
                <a:spcPts val="4500"/>
              </a:lnSpc>
              <a:defRPr/>
            </a:pPr>
            <a:r>
              <a:rPr lang="it-IT" dirty="0" smtClean="0">
                <a:solidFill>
                  <a:schemeClr val="tx2"/>
                </a:solidFill>
              </a:rPr>
              <a:t>3 </a:t>
            </a:r>
            <a:r>
              <a:rPr lang="it-IT" dirty="0" err="1" smtClean="0">
                <a:solidFill>
                  <a:schemeClr val="tx2"/>
                </a:solidFill>
              </a:rPr>
              <a:t>Abschnitte</a:t>
            </a: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dirty="0" smtClean="0">
                <a:solidFill>
                  <a:srgbClr val="FFFF66"/>
                </a:solidFill>
              </a:rPr>
              <a:t>•</a:t>
            </a:r>
            <a:r>
              <a:rPr lang="it-IT" dirty="0" smtClean="0">
                <a:solidFill>
                  <a:srgbClr val="FFC000"/>
                </a:solidFill>
              </a:rPr>
              <a:t> </a:t>
            </a:r>
            <a:r>
              <a:rPr lang="it-IT" dirty="0" smtClean="0">
                <a:solidFill>
                  <a:srgbClr val="00B050"/>
                </a:solidFill>
              </a:rPr>
              <a:t>3 tempi</a:t>
            </a:r>
            <a:br>
              <a:rPr lang="it-IT" dirty="0" smtClean="0">
                <a:solidFill>
                  <a:srgbClr val="00B050"/>
                </a:solidFill>
              </a:rPr>
            </a:b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 </a:t>
            </a:r>
            <a:r>
              <a:rPr lang="it-I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parties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dirty="0" smtClean="0">
                <a:solidFill>
                  <a:srgbClr val="FFFF66"/>
                </a:solidFill>
              </a:rPr>
              <a:t>•</a:t>
            </a:r>
            <a:r>
              <a:rPr lang="it-IT" dirty="0" smtClean="0">
                <a:solidFill>
                  <a:srgbClr val="FFC000"/>
                </a:solidFill>
              </a:rPr>
              <a:t> </a:t>
            </a:r>
            <a:r>
              <a:rPr lang="it-IT" dirty="0" smtClean="0">
                <a:solidFill>
                  <a:srgbClr val="C00000"/>
                </a:solidFill>
              </a:rPr>
              <a:t>3 </a:t>
            </a:r>
            <a:r>
              <a:rPr lang="it-IT" dirty="0" err="1" smtClean="0">
                <a:solidFill>
                  <a:srgbClr val="C00000"/>
                </a:solidFill>
              </a:rPr>
              <a:t>stages</a:t>
            </a:r>
            <a:endParaRPr lang="it-IT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571500" y="3332163"/>
            <a:ext cx="171450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it-IT" sz="2800" b="1" dirty="0">
                <a:latin typeface="+mn-lt"/>
              </a:rPr>
              <a:t>17 – </a:t>
            </a:r>
            <a:br>
              <a:rPr lang="it-IT" sz="2800" b="1" dirty="0">
                <a:latin typeface="+mn-lt"/>
              </a:rPr>
            </a:br>
            <a:r>
              <a:rPr lang="it-IT" sz="2800" b="1" dirty="0">
                <a:latin typeface="+mn-lt"/>
              </a:rPr>
              <a:t>18.30 h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57188" y="5048250"/>
            <a:ext cx="1428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it-IT" sz="2800" b="1" dirty="0" err="1">
                <a:solidFill>
                  <a:schemeClr val="bg1"/>
                </a:solidFill>
                <a:latin typeface="+mn-lt"/>
              </a:rPr>
              <a:t>evening</a:t>
            </a:r>
            <a:endParaRPr lang="it-IT" sz="2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0" name="Immagine 19" descr="imagesCACB6T3P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5863" y="3313113"/>
            <a:ext cx="1401762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CasellaDiTesto 20"/>
          <p:cNvSpPr txBox="1">
            <a:spLocks noChangeArrowheads="1"/>
          </p:cNvSpPr>
          <p:nvPr/>
        </p:nvSpPr>
        <p:spPr bwMode="auto">
          <a:xfrm>
            <a:off x="4143375" y="3559175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it-IT" sz="3200"/>
              <a:t>Bruxelles</a:t>
            </a:r>
          </a:p>
        </p:txBody>
      </p:sp>
      <p:pic>
        <p:nvPicPr>
          <p:cNvPr id="36" name="Immagine 35" descr="505px-Coat_of_Arms_of_Moscow.svg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1785938"/>
            <a:ext cx="785812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Immagine 36" descr="505px-Coat_of_Arms_of_Moscow.svg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4857750"/>
            <a:ext cx="78581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riangolo rettangolo 37"/>
          <p:cNvSpPr/>
          <p:nvPr/>
        </p:nvSpPr>
        <p:spPr>
          <a:xfrm rot="2576881">
            <a:off x="7707313" y="1744663"/>
            <a:ext cx="876300" cy="9398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39" name="Rettangolo 38"/>
          <p:cNvSpPr/>
          <p:nvPr/>
        </p:nvSpPr>
        <p:spPr>
          <a:xfrm>
            <a:off x="8143875" y="1571625"/>
            <a:ext cx="1357313" cy="12858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40" name="CasellaDiTesto 39"/>
          <p:cNvSpPr txBox="1"/>
          <p:nvPr/>
        </p:nvSpPr>
        <p:spPr>
          <a:xfrm>
            <a:off x="7786688" y="1928813"/>
            <a:ext cx="17859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it-IT" sz="2800" dirty="0">
                <a:latin typeface="+mj-lt"/>
              </a:rPr>
              <a:t>“</a:t>
            </a:r>
            <a:r>
              <a:rPr lang="it-IT" sz="2800" dirty="0" err="1">
                <a:latin typeface="+mj-lt"/>
              </a:rPr>
              <a:t>activity</a:t>
            </a:r>
            <a:r>
              <a:rPr lang="it-IT" sz="2800" dirty="0">
                <a:latin typeface="+mj-lt"/>
              </a:rPr>
              <a:t>”</a:t>
            </a:r>
          </a:p>
        </p:txBody>
      </p:sp>
      <p:sp>
        <p:nvSpPr>
          <p:cNvPr id="41" name="Triangolo rettangolo 40"/>
          <p:cNvSpPr/>
          <p:nvPr/>
        </p:nvSpPr>
        <p:spPr>
          <a:xfrm rot="2576881">
            <a:off x="7418388" y="4816475"/>
            <a:ext cx="876300" cy="9398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42" name="Rettangolo 41"/>
          <p:cNvSpPr/>
          <p:nvPr/>
        </p:nvSpPr>
        <p:spPr>
          <a:xfrm>
            <a:off x="7858125" y="4643438"/>
            <a:ext cx="1643063" cy="12858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43" name="CasellaDiTesto 42"/>
          <p:cNvSpPr txBox="1"/>
          <p:nvPr/>
        </p:nvSpPr>
        <p:spPr>
          <a:xfrm>
            <a:off x="7500938" y="4760913"/>
            <a:ext cx="185737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it-IT" sz="2800" dirty="0" err="1">
                <a:latin typeface="+mj-lt"/>
              </a:rPr>
              <a:t>evening</a:t>
            </a:r>
            <a:endParaRPr lang="it-IT" sz="2800" dirty="0">
              <a:latin typeface="+mj-lt"/>
            </a:endParaRPr>
          </a:p>
          <a:p>
            <a:pPr algn="l">
              <a:defRPr/>
            </a:pPr>
            <a:r>
              <a:rPr lang="it-IT" sz="2800" dirty="0" err="1">
                <a:latin typeface="+mj-lt"/>
              </a:rPr>
              <a:t>celebration</a:t>
            </a:r>
            <a:endParaRPr lang="it-IT" sz="2800" dirty="0">
              <a:latin typeface="+mj-lt"/>
            </a:endParaRPr>
          </a:p>
        </p:txBody>
      </p:sp>
      <p:sp>
        <p:nvSpPr>
          <p:cNvPr id="44" name="Triangolo rettangolo 43"/>
          <p:cNvSpPr/>
          <p:nvPr/>
        </p:nvSpPr>
        <p:spPr>
          <a:xfrm rot="2576881">
            <a:off x="7418388" y="3387725"/>
            <a:ext cx="876300" cy="939800"/>
          </a:xfrm>
          <a:prstGeom prst="rtTriangle">
            <a:avLst/>
          </a:pr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45" name="Rettangolo 44"/>
          <p:cNvSpPr/>
          <p:nvPr/>
        </p:nvSpPr>
        <p:spPr>
          <a:xfrm>
            <a:off x="7858125" y="3214688"/>
            <a:ext cx="1714500" cy="1285875"/>
          </a:xfrm>
          <a:prstGeom prst="rect">
            <a:avLst/>
          </a:prstGeom>
          <a:solidFill>
            <a:srgbClr val="33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46" name="CasellaDiTesto 45"/>
          <p:cNvSpPr txBox="1"/>
          <p:nvPr/>
        </p:nvSpPr>
        <p:spPr>
          <a:xfrm>
            <a:off x="7215188" y="3619500"/>
            <a:ext cx="2143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it-IT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transmission</a:t>
            </a:r>
            <a:endParaRPr lang="it-IT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197" name="Immagine 33" descr="573px-Wappen_Maintal_Wachenbuchen.sv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6300" y="1785938"/>
            <a:ext cx="798513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8" name="Immagine 46" descr="Vaga_komm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313" y="1785938"/>
            <a:ext cx="857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9" name="Immagine 47" descr="573px-Wappen_Maintal_Wachenbuchen.sv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6300" y="4857750"/>
            <a:ext cx="798513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" name="Immagine 48" descr="Vaga_komm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313" y="4857750"/>
            <a:ext cx="857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ttangolo arrotondato 34"/>
          <p:cNvSpPr/>
          <p:nvPr/>
        </p:nvSpPr>
        <p:spPr>
          <a:xfrm>
            <a:off x="285750" y="1428750"/>
            <a:ext cx="6643688" cy="157162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 dirty="0"/>
          </a:p>
        </p:txBody>
      </p:sp>
      <p:sp>
        <p:nvSpPr>
          <p:cNvPr id="34" name="CasellaDiTesto 33"/>
          <p:cNvSpPr txBox="1"/>
          <p:nvPr/>
        </p:nvSpPr>
        <p:spPr>
          <a:xfrm>
            <a:off x="6858000" y="1285875"/>
            <a:ext cx="7143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it-IT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?</a:t>
            </a:r>
          </a:p>
        </p:txBody>
      </p:sp>
      <p:pic>
        <p:nvPicPr>
          <p:cNvPr id="50" name="Immagine 49" descr="Ferrol-Spagna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1785938"/>
            <a:ext cx="6604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Immagine 50" descr="Ferrol-Spagna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4857750"/>
            <a:ext cx="6604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Immagine 51" descr="Firenze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3063" y="1785938"/>
            <a:ext cx="857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Immagine 52" descr="Firenze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43063" y="4857750"/>
            <a:ext cx="8572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Immagine 53" descr="satellite-Vista-icon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6800" y="2978150"/>
            <a:ext cx="1733550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Immagine 54" descr="Dornbirn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50" y="1785938"/>
            <a:ext cx="762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Immagine 55" descr="Dornbirn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86250" y="4857750"/>
            <a:ext cx="762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18" grpId="0" animBg="1"/>
      <p:bldP spid="16" grpId="0" animBg="1"/>
      <p:bldP spid="8" grpId="0"/>
      <p:bldP spid="13" grpId="0"/>
      <p:bldP spid="14" grpId="0"/>
      <p:bldP spid="21" grpId="0"/>
      <p:bldP spid="38" grpId="0" animBg="1"/>
      <p:bldP spid="39" grpId="0" animBg="1"/>
      <p:bldP spid="40" grpId="0"/>
      <p:bldP spid="41" grpId="0" animBg="1"/>
      <p:bldP spid="42" grpId="0" animBg="1"/>
      <p:bldP spid="43" grpId="0"/>
      <p:bldP spid="44" grpId="0" animBg="1"/>
      <p:bldP spid="45" grpId="0" animBg="1"/>
      <p:bldP spid="46" grpId="0"/>
      <p:bldP spid="35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Connettore 1 57"/>
          <p:cNvCxnSpPr/>
          <p:nvPr/>
        </p:nvCxnSpPr>
        <p:spPr>
          <a:xfrm>
            <a:off x="500063" y="4927600"/>
            <a:ext cx="83581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/>
          <p:cNvCxnSpPr/>
          <p:nvPr/>
        </p:nvCxnSpPr>
        <p:spPr>
          <a:xfrm>
            <a:off x="500063" y="3643313"/>
            <a:ext cx="835818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1 55"/>
          <p:cNvCxnSpPr/>
          <p:nvPr/>
        </p:nvCxnSpPr>
        <p:spPr>
          <a:xfrm>
            <a:off x="500063" y="2571750"/>
            <a:ext cx="83581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16" name="Oval 52"/>
          <p:cNvSpPr>
            <a:spLocks noChangeArrowheads="1"/>
          </p:cNvSpPr>
          <p:nvPr/>
        </p:nvSpPr>
        <p:spPr bwMode="auto">
          <a:xfrm>
            <a:off x="4211638" y="1989138"/>
            <a:ext cx="1871662" cy="3095625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FF99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6" name="Connettore 2 35"/>
          <p:cNvCxnSpPr>
            <a:cxnSpLocks noChangeShapeType="1"/>
          </p:cNvCxnSpPr>
          <p:nvPr/>
        </p:nvCxnSpPr>
        <p:spPr bwMode="auto">
          <a:xfrm>
            <a:off x="3143250" y="3143250"/>
            <a:ext cx="1143000" cy="1588"/>
          </a:xfrm>
          <a:prstGeom prst="straightConnector1">
            <a:avLst/>
          </a:prstGeom>
          <a:noFill/>
          <a:ln w="381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35" name="Connettore 2 34"/>
          <p:cNvCxnSpPr>
            <a:cxnSpLocks noChangeShapeType="1"/>
          </p:cNvCxnSpPr>
          <p:nvPr/>
        </p:nvCxnSpPr>
        <p:spPr bwMode="auto">
          <a:xfrm flipV="1">
            <a:off x="3143250" y="3786188"/>
            <a:ext cx="1143000" cy="500062"/>
          </a:xfrm>
          <a:prstGeom prst="straightConnector1">
            <a:avLst/>
          </a:prstGeom>
          <a:noFill/>
          <a:ln w="381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31" name="Connettore 2 30"/>
          <p:cNvCxnSpPr>
            <a:cxnSpLocks noChangeShapeType="1"/>
          </p:cNvCxnSpPr>
          <p:nvPr/>
        </p:nvCxnSpPr>
        <p:spPr bwMode="auto">
          <a:xfrm flipV="1">
            <a:off x="3143250" y="4357688"/>
            <a:ext cx="1357313" cy="1000125"/>
          </a:xfrm>
          <a:prstGeom prst="straightConnector1">
            <a:avLst/>
          </a:prstGeom>
          <a:noFill/>
          <a:ln w="381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11271" name="Titolo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/>
          <a:lstStyle/>
          <a:p>
            <a:pPr>
              <a:defRPr/>
            </a:pP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Internet-connection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1272" name="Segnaposto contenuto 4" descr="573px-Wappen_Maintal_Wachenbuchen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3" y="1714500"/>
            <a:ext cx="720725" cy="752475"/>
          </a:xfrm>
        </p:spPr>
      </p:pic>
      <p:pic>
        <p:nvPicPr>
          <p:cNvPr id="11273" name="Immagine 5" descr="505px-Coat_of_Arms_of_Moscow.svg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2714625"/>
            <a:ext cx="7207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Immagine 6" descr="65px-Coat_of_arms_of_Berlin.sv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3786188"/>
            <a:ext cx="7207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Immagine 7" descr="120px-Sierre-coat_of_arm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3" y="5100638"/>
            <a:ext cx="7207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Immagine 8" descr="timothymorgan_75593155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6800" y="1714500"/>
            <a:ext cx="7350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Immagine 9" descr="timothymorgan_75593155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08238" y="2786063"/>
            <a:ext cx="7350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Immagine 10" descr="timothymorgan_75593155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08238" y="4000500"/>
            <a:ext cx="7350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Immagine 11" descr="timothymorgan_75593155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08238" y="5143500"/>
            <a:ext cx="7350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Immagine 12" descr="fotoapparat-tn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4438" y="1714500"/>
            <a:ext cx="97155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Immagine 13" descr="Filmkamera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14438" y="2786063"/>
            <a:ext cx="10890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roce 14"/>
          <p:cNvSpPr/>
          <p:nvPr/>
        </p:nvSpPr>
        <p:spPr>
          <a:xfrm>
            <a:off x="2000250" y="1857375"/>
            <a:ext cx="500063" cy="557213"/>
          </a:xfrm>
          <a:prstGeom prst="mathPl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6" name="Croce 15"/>
          <p:cNvSpPr/>
          <p:nvPr/>
        </p:nvSpPr>
        <p:spPr>
          <a:xfrm>
            <a:off x="2071688" y="2800350"/>
            <a:ext cx="500062" cy="557213"/>
          </a:xfrm>
          <a:prstGeom prst="mathPl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pic>
        <p:nvPicPr>
          <p:cNvPr id="11284" name="Immagine 16" descr="fotoapparat-tn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875" y="4044950"/>
            <a:ext cx="97155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Immagine 17" descr="Filmkamera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14438" y="5259388"/>
            <a:ext cx="108902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Croce 18"/>
          <p:cNvSpPr/>
          <p:nvPr/>
        </p:nvSpPr>
        <p:spPr>
          <a:xfrm>
            <a:off x="2071688" y="4187825"/>
            <a:ext cx="500062" cy="557213"/>
          </a:xfrm>
          <a:prstGeom prst="mathPl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0" name="Croce 19"/>
          <p:cNvSpPr/>
          <p:nvPr/>
        </p:nvSpPr>
        <p:spPr>
          <a:xfrm>
            <a:off x="2071688" y="5273675"/>
            <a:ext cx="500062" cy="557213"/>
          </a:xfrm>
          <a:prstGeom prst="mathPlus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pic>
        <p:nvPicPr>
          <p:cNvPr id="11288" name="Segnaposto contenuto 4" descr="573px-Wappen_Maintal_Wachenbuchen.svg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6088" y="1714500"/>
            <a:ext cx="7207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Immagine 21" descr="505px-Coat_of_Arms_of_Moscow.svg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6088" y="2714625"/>
            <a:ext cx="7207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Immagine 22" descr="65px-Coat_of_arms_of_Berlin.svg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66088" y="3786188"/>
            <a:ext cx="7207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Immagine 23" descr="120px-Sierre-coat_of_arms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6088" y="5100638"/>
            <a:ext cx="7207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3" name="Immagine 25" descr="Film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09938" y="2867025"/>
            <a:ext cx="5143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6" name="Immagine 33" descr="foto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3250" y="36433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Immagine 25" descr="Film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05600" y="1857375"/>
            <a:ext cx="5143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Immagine 25" descr="Film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77013" y="5000625"/>
            <a:ext cx="5143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Immagine 25" descr="Film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9888" y="3652838"/>
            <a:ext cx="5143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Immagine 25" descr="Film1.gif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77038" y="2786063"/>
            <a:ext cx="5143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Immagine 25" descr="Film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8450" y="4081463"/>
            <a:ext cx="5715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" name="Connettore 2 44"/>
          <p:cNvCxnSpPr>
            <a:cxnSpLocks noChangeShapeType="1"/>
          </p:cNvCxnSpPr>
          <p:nvPr/>
        </p:nvCxnSpPr>
        <p:spPr bwMode="auto">
          <a:xfrm>
            <a:off x="6084888" y="3500438"/>
            <a:ext cx="714375" cy="1587"/>
          </a:xfrm>
          <a:prstGeom prst="straightConnector1">
            <a:avLst/>
          </a:prstGeom>
          <a:noFill/>
          <a:ln w="1270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49" name="Connettore 2 48"/>
          <p:cNvCxnSpPr>
            <a:cxnSpLocks noChangeShapeType="1"/>
          </p:cNvCxnSpPr>
          <p:nvPr/>
        </p:nvCxnSpPr>
        <p:spPr bwMode="auto">
          <a:xfrm>
            <a:off x="7143750" y="2143125"/>
            <a:ext cx="857250" cy="0"/>
          </a:xfrm>
          <a:prstGeom prst="straightConnector1">
            <a:avLst/>
          </a:prstGeom>
          <a:noFill/>
          <a:ln w="381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51" name="Connettore 2 50"/>
          <p:cNvCxnSpPr>
            <a:cxnSpLocks noChangeShapeType="1"/>
          </p:cNvCxnSpPr>
          <p:nvPr/>
        </p:nvCxnSpPr>
        <p:spPr bwMode="auto">
          <a:xfrm>
            <a:off x="7143750" y="3143250"/>
            <a:ext cx="857250" cy="0"/>
          </a:xfrm>
          <a:prstGeom prst="straightConnector1">
            <a:avLst/>
          </a:prstGeom>
          <a:noFill/>
          <a:ln w="381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52" name="Connettore 2 51"/>
          <p:cNvCxnSpPr>
            <a:cxnSpLocks noChangeShapeType="1"/>
          </p:cNvCxnSpPr>
          <p:nvPr/>
        </p:nvCxnSpPr>
        <p:spPr bwMode="auto">
          <a:xfrm>
            <a:off x="7143750" y="4357688"/>
            <a:ext cx="857250" cy="0"/>
          </a:xfrm>
          <a:prstGeom prst="straightConnector1">
            <a:avLst/>
          </a:prstGeom>
          <a:noFill/>
          <a:ln w="381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53" name="Connettore 2 52"/>
          <p:cNvCxnSpPr>
            <a:cxnSpLocks noChangeShapeType="1"/>
          </p:cNvCxnSpPr>
          <p:nvPr/>
        </p:nvCxnSpPr>
        <p:spPr bwMode="auto">
          <a:xfrm>
            <a:off x="7000875" y="5357813"/>
            <a:ext cx="1000125" cy="1587"/>
          </a:xfrm>
          <a:prstGeom prst="straightConnector1">
            <a:avLst/>
          </a:prstGeom>
          <a:noFill/>
          <a:ln w="381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pic>
        <p:nvPicPr>
          <p:cNvPr id="43" name="Immagine 32" descr="foto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883533">
            <a:off x="6534150" y="217646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Connettore 2 36"/>
          <p:cNvCxnSpPr>
            <a:cxnSpLocks noChangeShapeType="1"/>
          </p:cNvCxnSpPr>
          <p:nvPr/>
        </p:nvCxnSpPr>
        <p:spPr bwMode="auto">
          <a:xfrm>
            <a:off x="3000375" y="2071688"/>
            <a:ext cx="1357313" cy="642937"/>
          </a:xfrm>
          <a:prstGeom prst="straightConnector1">
            <a:avLst/>
          </a:prstGeom>
          <a:noFill/>
          <a:ln w="38100" algn="ctr">
            <a:solidFill>
              <a:srgbClr val="FF6600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pic>
        <p:nvPicPr>
          <p:cNvPr id="11295" name="Immagine 32" descr="foto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3250" y="18573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4" name="Immagine 27" descr="Film1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09938" y="4795838"/>
            <a:ext cx="5143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Immagine 33" descr="foto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1986272">
            <a:off x="6548438" y="4495800"/>
            <a:ext cx="760412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Immagine 33" descr="foto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2208224">
            <a:off x="6646863" y="3141663"/>
            <a:ext cx="708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7" name="Picture 53" descr="timothymorga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27538" y="2636838"/>
            <a:ext cx="1458912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6" grpId="0" animBg="1"/>
      <p:bldP spid="15" grpId="0" animBg="1"/>
      <p:bldP spid="16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Segnaposto contenuto 7" descr="Basel - 2010-Wettstein-Schule 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1222375" y="-649288"/>
            <a:ext cx="11366500" cy="7578726"/>
          </a:xfr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/>
          <a:lstStyle/>
          <a:p>
            <a:pPr>
              <a:defRPr/>
            </a:pP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Internet-connection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4357688" y="3786188"/>
            <a:ext cx="4643437" cy="2143125"/>
          </a:xfrm>
          <a:prstGeom prst="rect">
            <a:avLst/>
          </a:prstGeom>
          <a:solidFill>
            <a:srgbClr val="FF9966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it-IT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12317" name="Picture 29" descr="timothymorgan_75288585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4005263"/>
            <a:ext cx="1366838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magine 11" descr="TV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4000500"/>
            <a:ext cx="13589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Nastro perforato 10"/>
          <p:cNvSpPr/>
          <p:nvPr/>
        </p:nvSpPr>
        <p:spPr>
          <a:xfrm rot="1868094">
            <a:off x="3335338" y="5435600"/>
            <a:ext cx="534987" cy="322263"/>
          </a:xfrm>
          <a:prstGeom prst="flowChartPunchedTap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3" name="Nastro perforato 12"/>
          <p:cNvSpPr/>
          <p:nvPr/>
        </p:nvSpPr>
        <p:spPr>
          <a:xfrm rot="1868094">
            <a:off x="3402013" y="5472113"/>
            <a:ext cx="534987" cy="323850"/>
          </a:xfrm>
          <a:prstGeom prst="flowChartPunchedTap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4" name="Nastro perforato 13"/>
          <p:cNvSpPr/>
          <p:nvPr/>
        </p:nvSpPr>
        <p:spPr>
          <a:xfrm rot="1868094">
            <a:off x="3421063" y="5491163"/>
            <a:ext cx="534987" cy="323850"/>
          </a:xfrm>
          <a:prstGeom prst="flowChartPunchedTap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5" name="Nastro perforato 14"/>
          <p:cNvSpPr/>
          <p:nvPr/>
        </p:nvSpPr>
        <p:spPr>
          <a:xfrm rot="1868094">
            <a:off x="4187825" y="5329238"/>
            <a:ext cx="534988" cy="323850"/>
          </a:xfrm>
          <a:prstGeom prst="flowChartPunchedTap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6" name="Nastro perforato 15"/>
          <p:cNvSpPr/>
          <p:nvPr/>
        </p:nvSpPr>
        <p:spPr>
          <a:xfrm rot="1868094">
            <a:off x="4330700" y="5329238"/>
            <a:ext cx="534988" cy="323850"/>
          </a:xfrm>
          <a:prstGeom prst="flowChartPunchedTap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7" name="Nastro perforato 16"/>
          <p:cNvSpPr/>
          <p:nvPr/>
        </p:nvSpPr>
        <p:spPr>
          <a:xfrm rot="1868094">
            <a:off x="4044950" y="5972175"/>
            <a:ext cx="534988" cy="323850"/>
          </a:xfrm>
          <a:prstGeom prst="flowChartPunchedTap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8" name="Nastro perforato 17"/>
          <p:cNvSpPr/>
          <p:nvPr/>
        </p:nvSpPr>
        <p:spPr>
          <a:xfrm rot="1868094">
            <a:off x="4473575" y="5329238"/>
            <a:ext cx="534988" cy="323850"/>
          </a:xfrm>
          <a:prstGeom prst="flowChartPunchedTape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9" name="CasellaDiTesto 18"/>
          <p:cNvSpPr txBox="1"/>
          <p:nvPr/>
        </p:nvSpPr>
        <p:spPr>
          <a:xfrm>
            <a:off x="6429375" y="3929063"/>
            <a:ext cx="27146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it-IT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</a:t>
            </a:r>
            <a:r>
              <a:rPr lang="it-IT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it-IT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Europe</a:t>
            </a:r>
            <a:endParaRPr lang="it-IT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r>
              <a:rPr lang="it-IT" dirty="0"/>
              <a:t>5 </a:t>
            </a:r>
            <a:r>
              <a:rPr lang="it-IT" dirty="0"/>
              <a:t>/ </a:t>
            </a:r>
            <a:r>
              <a:rPr lang="it-IT" dirty="0" err="1"/>
              <a:t>5</a:t>
            </a:r>
            <a:r>
              <a:rPr lang="it-IT" dirty="0"/>
              <a:t> </a:t>
            </a:r>
            <a:r>
              <a:rPr lang="it-IT" dirty="0"/>
              <a:t>/ 2012</a:t>
            </a:r>
          </a:p>
        </p:txBody>
      </p:sp>
      <p:sp>
        <p:nvSpPr>
          <p:cNvPr id="21" name="Corda 20"/>
          <p:cNvSpPr/>
          <p:nvPr/>
        </p:nvSpPr>
        <p:spPr>
          <a:xfrm rot="5786491">
            <a:off x="3523457" y="4690269"/>
            <a:ext cx="687387" cy="517525"/>
          </a:xfrm>
          <a:prstGeom prst="cho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2" name="Corda 21"/>
          <p:cNvSpPr/>
          <p:nvPr/>
        </p:nvSpPr>
        <p:spPr>
          <a:xfrm rot="7492027">
            <a:off x="4042569" y="4064794"/>
            <a:ext cx="655638" cy="444500"/>
          </a:xfrm>
          <a:prstGeom prst="cho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3" name="Corda 22"/>
          <p:cNvSpPr/>
          <p:nvPr/>
        </p:nvSpPr>
        <p:spPr>
          <a:xfrm rot="7492027">
            <a:off x="4260850" y="4587875"/>
            <a:ext cx="655638" cy="547688"/>
          </a:xfrm>
          <a:prstGeom prst="chor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4" name="Arco 23"/>
          <p:cNvSpPr/>
          <p:nvPr/>
        </p:nvSpPr>
        <p:spPr>
          <a:xfrm rot="8653364">
            <a:off x="3633788" y="5167313"/>
            <a:ext cx="244475" cy="288925"/>
          </a:xfrm>
          <a:prstGeom prst="arc">
            <a:avLst>
              <a:gd name="adj1" fmla="val 14869126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5" name="Arco 24"/>
          <p:cNvSpPr/>
          <p:nvPr/>
        </p:nvSpPr>
        <p:spPr>
          <a:xfrm rot="8653364">
            <a:off x="4062413" y="4452938"/>
            <a:ext cx="244475" cy="288925"/>
          </a:xfrm>
          <a:prstGeom prst="arc">
            <a:avLst>
              <a:gd name="adj1" fmla="val 14869126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6" name="Arco 25"/>
          <p:cNvSpPr/>
          <p:nvPr/>
        </p:nvSpPr>
        <p:spPr>
          <a:xfrm rot="8653364">
            <a:off x="4265613" y="5045075"/>
            <a:ext cx="244475" cy="288925"/>
          </a:xfrm>
          <a:prstGeom prst="arc">
            <a:avLst>
              <a:gd name="adj1" fmla="val 14869126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7" name="Ovale 26"/>
          <p:cNvSpPr/>
          <p:nvPr/>
        </p:nvSpPr>
        <p:spPr>
          <a:xfrm>
            <a:off x="4143375" y="4454525"/>
            <a:ext cx="46038" cy="46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8" name="Ovale 27"/>
          <p:cNvSpPr/>
          <p:nvPr/>
        </p:nvSpPr>
        <p:spPr>
          <a:xfrm>
            <a:off x="4295775" y="4500563"/>
            <a:ext cx="46038" cy="46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9" name="Ovale 28"/>
          <p:cNvSpPr/>
          <p:nvPr/>
        </p:nvSpPr>
        <p:spPr>
          <a:xfrm>
            <a:off x="4357688" y="5097463"/>
            <a:ext cx="46037" cy="46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30" name="Ovale 29"/>
          <p:cNvSpPr/>
          <p:nvPr/>
        </p:nvSpPr>
        <p:spPr>
          <a:xfrm flipV="1">
            <a:off x="4500563" y="5118100"/>
            <a:ext cx="55562" cy="46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31" name="Ovale 30"/>
          <p:cNvSpPr/>
          <p:nvPr/>
        </p:nvSpPr>
        <p:spPr>
          <a:xfrm>
            <a:off x="3714750" y="5143500"/>
            <a:ext cx="46038" cy="460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32" name="Ovale 31"/>
          <p:cNvSpPr/>
          <p:nvPr/>
        </p:nvSpPr>
        <p:spPr>
          <a:xfrm flipV="1">
            <a:off x="3857625" y="5164138"/>
            <a:ext cx="55563" cy="44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5363" name="Segnaposto contenuto 3" descr="EUR_MAP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71438" y="-777875"/>
            <a:ext cx="9644063" cy="7850188"/>
          </a:xfrm>
        </p:spPr>
      </p:pic>
      <p:pic>
        <p:nvPicPr>
          <p:cNvPr id="5" name="Immagine 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4000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magine 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13" y="4349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625" y="5357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magine 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25" y="3429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071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magine 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1125" y="17145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magine 1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1125" y="2571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magine 1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063" y="22145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magine 1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8500" y="1357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Immagine 1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2813" y="1857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Immagine 1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22145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magine 1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4250" y="2571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magine 1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3349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magine 1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7188" y="2928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magine 1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8750" y="22145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magine 1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63" y="35718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magine 2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63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magine 2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4492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magine 2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3213" y="5207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magine 2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50" y="5929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magine 2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25" y="55006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magine 2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2813" y="49291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Immagine 2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1313" y="5072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Immagine 2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125" y="4786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Immagine 2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6938" y="47148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Immagine 3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8375" y="43576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Immagine 3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6813" y="45100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Immagine 3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6938" y="3857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Immagine 3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92750" y="44211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Immagine 3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2438" y="3643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Immagine 3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3429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Immagine 3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37782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Immagine 3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75" y="5707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Immagine 3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715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Immagine 3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285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Immagine 4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07438" y="6421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Immagine 4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6635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Immagine 4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Immagine 4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33988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Immagine 4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3706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Immagine 4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8588" y="49212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Immagine 4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1250" y="5707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Immagine 4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6421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Immagine 5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8250" y="6000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Immagine 5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0" y="61531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Immagine 5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63055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Immagine 5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5286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Immagine 5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6563" y="5492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Immagine 5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8963" y="5072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Immagine 5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0938" y="52244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Immagine 5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1000" y="5072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Immagine 5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25" y="4786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Immagine 5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6625" y="47148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Immagine 6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9025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Immagine 6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9563" y="42243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Immagine 6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25" y="4143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Immagine 7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63" y="3000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Immagine 7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2357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Immagine 7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27781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Immagine 7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38" y="2714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Immagine 8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0" y="1428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Immagine 8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500" y="17240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Immagine 8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785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Immagine 8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0300" y="285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Immagine 8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4381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Immagine 8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1063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Immagine 8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8500" y="8572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Immagine 8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4313" y="10096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" name="Immagine 8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6713" y="1849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Immagine 8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4375" y="2492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Immagine 9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3706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" name="Immagine 9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6775" y="50641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Immagine 9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3000" y="53498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Immagine 9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6775" y="1571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Immagine 9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0188" y="17240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Immagine 9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688" y="32781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Immagine 9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2900" y="3071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Immagine 9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063" y="3000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" name="Immagine 9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3706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" name="Immagine 9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50" y="32861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" name="Immagine 10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3000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Immagine 10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5313" y="4572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" name="Immagine 10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7713" y="49926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Immagine 10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6750" y="4143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Immagine 10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5000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Immagine 10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650" y="54387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" name="Immagine 10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6350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" name="Immagine 10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421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Immagine 10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75" y="2928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" name="Figura a mano libera 113"/>
          <p:cNvSpPr/>
          <p:nvPr/>
        </p:nvSpPr>
        <p:spPr>
          <a:xfrm>
            <a:off x="407988" y="450850"/>
            <a:ext cx="8493125" cy="6365875"/>
          </a:xfrm>
          <a:custGeom>
            <a:avLst/>
            <a:gdLst>
              <a:gd name="connsiteX0" fmla="*/ 588818 w 8492836"/>
              <a:gd name="connsiteY0" fmla="*/ 48491 h 6366164"/>
              <a:gd name="connsiteX1" fmla="*/ 1614055 w 8492836"/>
              <a:gd name="connsiteY1" fmla="*/ 2071254 h 6366164"/>
              <a:gd name="connsiteX2" fmla="*/ 893618 w 8492836"/>
              <a:gd name="connsiteY2" fmla="*/ 2334491 h 6366164"/>
              <a:gd name="connsiteX3" fmla="*/ 907473 w 8492836"/>
              <a:gd name="connsiteY3" fmla="*/ 2805545 h 6366164"/>
              <a:gd name="connsiteX4" fmla="*/ 1627909 w 8492836"/>
              <a:gd name="connsiteY4" fmla="*/ 2514600 h 6366164"/>
              <a:gd name="connsiteX5" fmla="*/ 2071255 w 8492836"/>
              <a:gd name="connsiteY5" fmla="*/ 2736272 h 6366164"/>
              <a:gd name="connsiteX6" fmla="*/ 1918855 w 8492836"/>
              <a:gd name="connsiteY6" fmla="*/ 3193472 h 6366164"/>
              <a:gd name="connsiteX7" fmla="*/ 1364673 w 8492836"/>
              <a:gd name="connsiteY7" fmla="*/ 3803072 h 6366164"/>
              <a:gd name="connsiteX8" fmla="*/ 2182091 w 8492836"/>
              <a:gd name="connsiteY8" fmla="*/ 3803072 h 6366164"/>
              <a:gd name="connsiteX9" fmla="*/ 2279073 w 8492836"/>
              <a:gd name="connsiteY9" fmla="*/ 4121727 h 6366164"/>
              <a:gd name="connsiteX10" fmla="*/ 2528455 w 8492836"/>
              <a:gd name="connsiteY10" fmla="*/ 4495800 h 6366164"/>
              <a:gd name="connsiteX11" fmla="*/ 1932709 w 8492836"/>
              <a:gd name="connsiteY11" fmla="*/ 4495800 h 6366164"/>
              <a:gd name="connsiteX12" fmla="*/ 2223655 w 8492836"/>
              <a:gd name="connsiteY12" fmla="*/ 5036127 h 6366164"/>
              <a:gd name="connsiteX13" fmla="*/ 1572491 w 8492836"/>
              <a:gd name="connsiteY13" fmla="*/ 4869872 h 6366164"/>
              <a:gd name="connsiteX14" fmla="*/ 1433946 w 8492836"/>
              <a:gd name="connsiteY14" fmla="*/ 5340927 h 6366164"/>
              <a:gd name="connsiteX15" fmla="*/ 1059873 w 8492836"/>
              <a:gd name="connsiteY15" fmla="*/ 5465618 h 6366164"/>
              <a:gd name="connsiteX16" fmla="*/ 852055 w 8492836"/>
              <a:gd name="connsiteY16" fmla="*/ 5188527 h 6366164"/>
              <a:gd name="connsiteX17" fmla="*/ 671946 w 8492836"/>
              <a:gd name="connsiteY17" fmla="*/ 5036127 h 6366164"/>
              <a:gd name="connsiteX18" fmla="*/ 256309 w 8492836"/>
              <a:gd name="connsiteY18" fmla="*/ 4772891 h 6366164"/>
              <a:gd name="connsiteX19" fmla="*/ 48491 w 8492836"/>
              <a:gd name="connsiteY19" fmla="*/ 5354782 h 6366164"/>
              <a:gd name="connsiteX20" fmla="*/ 547255 w 8492836"/>
              <a:gd name="connsiteY20" fmla="*/ 6047509 h 6366164"/>
              <a:gd name="connsiteX21" fmla="*/ 1239982 w 8492836"/>
              <a:gd name="connsiteY21" fmla="*/ 5895109 h 6366164"/>
              <a:gd name="connsiteX22" fmla="*/ 1669473 w 8492836"/>
              <a:gd name="connsiteY22" fmla="*/ 4703618 h 6366164"/>
              <a:gd name="connsiteX23" fmla="*/ 2680855 w 8492836"/>
              <a:gd name="connsiteY23" fmla="*/ 4856018 h 6366164"/>
              <a:gd name="connsiteX24" fmla="*/ 2999509 w 8492836"/>
              <a:gd name="connsiteY24" fmla="*/ 4772891 h 6366164"/>
              <a:gd name="connsiteX25" fmla="*/ 3539836 w 8492836"/>
              <a:gd name="connsiteY25" fmla="*/ 4287982 h 6366164"/>
              <a:gd name="connsiteX26" fmla="*/ 2805546 w 8492836"/>
              <a:gd name="connsiteY26" fmla="*/ 4315691 h 6366164"/>
              <a:gd name="connsiteX27" fmla="*/ 1808018 w 8492836"/>
              <a:gd name="connsiteY27" fmla="*/ 4412672 h 6366164"/>
              <a:gd name="connsiteX28" fmla="*/ 2126673 w 8492836"/>
              <a:gd name="connsiteY28" fmla="*/ 3733800 h 6366164"/>
              <a:gd name="connsiteX29" fmla="*/ 2542309 w 8492836"/>
              <a:gd name="connsiteY29" fmla="*/ 3913909 h 6366164"/>
              <a:gd name="connsiteX30" fmla="*/ 2930236 w 8492836"/>
              <a:gd name="connsiteY30" fmla="*/ 3844636 h 6366164"/>
              <a:gd name="connsiteX31" fmla="*/ 2971800 w 8492836"/>
              <a:gd name="connsiteY31" fmla="*/ 3622963 h 6366164"/>
              <a:gd name="connsiteX32" fmla="*/ 2971800 w 8492836"/>
              <a:gd name="connsiteY32" fmla="*/ 3221182 h 6366164"/>
              <a:gd name="connsiteX33" fmla="*/ 2556164 w 8492836"/>
              <a:gd name="connsiteY33" fmla="*/ 3345872 h 6366164"/>
              <a:gd name="connsiteX34" fmla="*/ 3692236 w 8492836"/>
              <a:gd name="connsiteY34" fmla="*/ 3761509 h 6366164"/>
              <a:gd name="connsiteX35" fmla="*/ 3664527 w 8492836"/>
              <a:gd name="connsiteY35" fmla="*/ 4620491 h 6366164"/>
              <a:gd name="connsiteX36" fmla="*/ 4246418 w 8492836"/>
              <a:gd name="connsiteY36" fmla="*/ 4980709 h 6366164"/>
              <a:gd name="connsiteX37" fmla="*/ 4759036 w 8492836"/>
              <a:gd name="connsiteY37" fmla="*/ 5437909 h 6366164"/>
              <a:gd name="connsiteX38" fmla="*/ 4648200 w 8492836"/>
              <a:gd name="connsiteY38" fmla="*/ 6227618 h 6366164"/>
              <a:gd name="connsiteX39" fmla="*/ 3941618 w 8492836"/>
              <a:gd name="connsiteY39" fmla="*/ 6269182 h 6366164"/>
              <a:gd name="connsiteX40" fmla="*/ 3553691 w 8492836"/>
              <a:gd name="connsiteY40" fmla="*/ 5645727 h 6366164"/>
              <a:gd name="connsiteX41" fmla="*/ 5146964 w 8492836"/>
              <a:gd name="connsiteY41" fmla="*/ 4800600 h 6366164"/>
              <a:gd name="connsiteX42" fmla="*/ 5964382 w 8492836"/>
              <a:gd name="connsiteY42" fmla="*/ 5271654 h 6366164"/>
              <a:gd name="connsiteX43" fmla="*/ 6380018 w 8492836"/>
              <a:gd name="connsiteY43" fmla="*/ 5701145 h 6366164"/>
              <a:gd name="connsiteX44" fmla="*/ 6449291 w 8492836"/>
              <a:gd name="connsiteY44" fmla="*/ 6061363 h 6366164"/>
              <a:gd name="connsiteX45" fmla="*/ 8361218 w 8492836"/>
              <a:gd name="connsiteY45" fmla="*/ 6102927 h 6366164"/>
              <a:gd name="connsiteX46" fmla="*/ 7239000 w 8492836"/>
              <a:gd name="connsiteY46" fmla="*/ 5091545 h 6366164"/>
              <a:gd name="connsiteX47" fmla="*/ 6878782 w 8492836"/>
              <a:gd name="connsiteY47" fmla="*/ 4745182 h 6366164"/>
              <a:gd name="connsiteX48" fmla="*/ 6296891 w 8492836"/>
              <a:gd name="connsiteY48" fmla="*/ 4856018 h 6366164"/>
              <a:gd name="connsiteX49" fmla="*/ 5853546 w 8492836"/>
              <a:gd name="connsiteY49" fmla="*/ 4648200 h 6366164"/>
              <a:gd name="connsiteX50" fmla="*/ 6283036 w 8492836"/>
              <a:gd name="connsiteY50" fmla="*/ 4246418 h 6366164"/>
              <a:gd name="connsiteX51" fmla="*/ 7142018 w 8492836"/>
              <a:gd name="connsiteY51" fmla="*/ 3858491 h 6366164"/>
              <a:gd name="connsiteX52" fmla="*/ 7086600 w 8492836"/>
              <a:gd name="connsiteY52" fmla="*/ 3262745 h 6366164"/>
              <a:gd name="connsiteX53" fmla="*/ 7585364 w 8492836"/>
              <a:gd name="connsiteY53" fmla="*/ 2916382 h 6366164"/>
              <a:gd name="connsiteX54" fmla="*/ 6809509 w 8492836"/>
              <a:gd name="connsiteY54" fmla="*/ 2140527 h 6366164"/>
              <a:gd name="connsiteX55" fmla="*/ 7599218 w 8492836"/>
              <a:gd name="connsiteY55" fmla="*/ 1988127 h 6366164"/>
              <a:gd name="connsiteX56" fmla="*/ 7516091 w 8492836"/>
              <a:gd name="connsiteY56" fmla="*/ 1420091 h 6366164"/>
              <a:gd name="connsiteX57" fmla="*/ 6906491 w 8492836"/>
              <a:gd name="connsiteY57" fmla="*/ 1364672 h 6366164"/>
              <a:gd name="connsiteX58" fmla="*/ 6255327 w 8492836"/>
              <a:gd name="connsiteY58" fmla="*/ 741218 h 6366164"/>
              <a:gd name="connsiteX59" fmla="*/ 5493327 w 8492836"/>
              <a:gd name="connsiteY59" fmla="*/ 519545 h 6366164"/>
              <a:gd name="connsiteX60" fmla="*/ 4689764 w 8492836"/>
              <a:gd name="connsiteY60" fmla="*/ 48491 h 6366164"/>
              <a:gd name="connsiteX61" fmla="*/ 4204855 w 8492836"/>
              <a:gd name="connsiteY61" fmla="*/ 228600 h 6366164"/>
              <a:gd name="connsiteX62" fmla="*/ 4620491 w 8492836"/>
              <a:gd name="connsiteY62" fmla="*/ 547254 h 6366164"/>
              <a:gd name="connsiteX63" fmla="*/ 5562600 w 8492836"/>
              <a:gd name="connsiteY63" fmla="*/ 1101436 h 6366164"/>
              <a:gd name="connsiteX64" fmla="*/ 5784273 w 8492836"/>
              <a:gd name="connsiteY64" fmla="*/ 1614054 h 6366164"/>
              <a:gd name="connsiteX65" fmla="*/ 6532418 w 8492836"/>
              <a:gd name="connsiteY65" fmla="*/ 1683327 h 6366164"/>
              <a:gd name="connsiteX66" fmla="*/ 5562600 w 8492836"/>
              <a:gd name="connsiteY66" fmla="*/ 1932709 h 6366164"/>
              <a:gd name="connsiteX67" fmla="*/ 4495800 w 8492836"/>
              <a:gd name="connsiteY67" fmla="*/ 1378527 h 6366164"/>
              <a:gd name="connsiteX68" fmla="*/ 3719946 w 8492836"/>
              <a:gd name="connsiteY68" fmla="*/ 741218 h 6366164"/>
              <a:gd name="connsiteX69" fmla="*/ 3484418 w 8492836"/>
              <a:gd name="connsiteY69" fmla="*/ 1170709 h 6366164"/>
              <a:gd name="connsiteX70" fmla="*/ 4468091 w 8492836"/>
              <a:gd name="connsiteY70" fmla="*/ 1406236 h 6366164"/>
              <a:gd name="connsiteX71" fmla="*/ 4232564 w 8492836"/>
              <a:gd name="connsiteY71" fmla="*/ 1780309 h 6366164"/>
              <a:gd name="connsiteX72" fmla="*/ 3719946 w 8492836"/>
              <a:gd name="connsiteY72" fmla="*/ 1475509 h 6366164"/>
              <a:gd name="connsiteX73" fmla="*/ 3664527 w 8492836"/>
              <a:gd name="connsiteY73" fmla="*/ 2376054 h 6366164"/>
              <a:gd name="connsiteX74" fmla="*/ 3969327 w 8492836"/>
              <a:gd name="connsiteY74" fmla="*/ 2860963 h 6366164"/>
              <a:gd name="connsiteX75" fmla="*/ 4454236 w 8492836"/>
              <a:gd name="connsiteY75" fmla="*/ 2667000 h 6366164"/>
              <a:gd name="connsiteX76" fmla="*/ 5008418 w 8492836"/>
              <a:gd name="connsiteY76" fmla="*/ 2680854 h 6366164"/>
              <a:gd name="connsiteX77" fmla="*/ 5576455 w 8492836"/>
              <a:gd name="connsiteY77" fmla="*/ 2583872 h 6366164"/>
              <a:gd name="connsiteX78" fmla="*/ 5839691 w 8492836"/>
              <a:gd name="connsiteY78" fmla="*/ 2306782 h 6366164"/>
              <a:gd name="connsiteX79" fmla="*/ 6463146 w 8492836"/>
              <a:gd name="connsiteY79" fmla="*/ 2694709 h 6366164"/>
              <a:gd name="connsiteX80" fmla="*/ 5825836 w 8492836"/>
              <a:gd name="connsiteY80" fmla="*/ 2999509 h 6366164"/>
              <a:gd name="connsiteX81" fmla="*/ 6089073 w 8492836"/>
              <a:gd name="connsiteY81" fmla="*/ 3442854 h 6366164"/>
              <a:gd name="connsiteX82" fmla="*/ 5174673 w 8492836"/>
              <a:gd name="connsiteY82" fmla="*/ 3761509 h 6366164"/>
              <a:gd name="connsiteX83" fmla="*/ 5327073 w 8492836"/>
              <a:gd name="connsiteY83" fmla="*/ 4218709 h 6366164"/>
              <a:gd name="connsiteX84" fmla="*/ 6144491 w 8492836"/>
              <a:gd name="connsiteY84" fmla="*/ 4121727 h 6366164"/>
              <a:gd name="connsiteX85" fmla="*/ 4454236 w 8492836"/>
              <a:gd name="connsiteY85" fmla="*/ 3442854 h 6366164"/>
              <a:gd name="connsiteX86" fmla="*/ 4371109 w 8492836"/>
              <a:gd name="connsiteY86" fmla="*/ 3041072 h 6366164"/>
              <a:gd name="connsiteX87" fmla="*/ 4010891 w 8492836"/>
              <a:gd name="connsiteY87" fmla="*/ 3442854 h 6366164"/>
              <a:gd name="connsiteX88" fmla="*/ 3512127 w 8492836"/>
              <a:gd name="connsiteY88" fmla="*/ 3262745 h 6366164"/>
              <a:gd name="connsiteX89" fmla="*/ 3816927 w 8492836"/>
              <a:gd name="connsiteY89" fmla="*/ 3068782 h 6366164"/>
              <a:gd name="connsiteX90" fmla="*/ 3041073 w 8492836"/>
              <a:gd name="connsiteY90" fmla="*/ 3082636 h 6366164"/>
              <a:gd name="connsiteX91" fmla="*/ 3872346 w 8492836"/>
              <a:gd name="connsiteY91" fmla="*/ 3886200 h 6366164"/>
              <a:gd name="connsiteX92" fmla="*/ 4551218 w 8492836"/>
              <a:gd name="connsiteY92" fmla="*/ 4066309 h 6366164"/>
              <a:gd name="connsiteX93" fmla="*/ 5257800 w 8492836"/>
              <a:gd name="connsiteY93" fmla="*/ 4094018 h 6366164"/>
              <a:gd name="connsiteX94" fmla="*/ 5049982 w 8492836"/>
              <a:gd name="connsiteY94" fmla="*/ 4357254 h 6366164"/>
              <a:gd name="connsiteX95" fmla="*/ 4842164 w 8492836"/>
              <a:gd name="connsiteY95" fmla="*/ 4481945 h 6366164"/>
              <a:gd name="connsiteX96" fmla="*/ 4481946 w 8492836"/>
              <a:gd name="connsiteY96" fmla="*/ 4468091 h 6366164"/>
              <a:gd name="connsiteX97" fmla="*/ 5327073 w 8492836"/>
              <a:gd name="connsiteY97" fmla="*/ 4842163 h 6366164"/>
              <a:gd name="connsiteX98" fmla="*/ 5867400 w 8492836"/>
              <a:gd name="connsiteY98" fmla="*/ 4689763 h 6366164"/>
              <a:gd name="connsiteX99" fmla="*/ 5340927 w 8492836"/>
              <a:gd name="connsiteY99" fmla="*/ 3082636 h 6366164"/>
              <a:gd name="connsiteX100" fmla="*/ 4939146 w 8492836"/>
              <a:gd name="connsiteY100" fmla="*/ 2736272 h 6366164"/>
              <a:gd name="connsiteX101" fmla="*/ 4315691 w 8492836"/>
              <a:gd name="connsiteY101" fmla="*/ 1946563 h 6366164"/>
              <a:gd name="connsiteX102" fmla="*/ 588818 w 8492836"/>
              <a:gd name="connsiteY102" fmla="*/ 48491 h 63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8492836" h="6366164">
                <a:moveTo>
                  <a:pt x="588818" y="48491"/>
                </a:moveTo>
                <a:cubicBezTo>
                  <a:pt x="138545" y="69273"/>
                  <a:pt x="1563255" y="1690254"/>
                  <a:pt x="1614055" y="2071254"/>
                </a:cubicBezTo>
                <a:cubicBezTo>
                  <a:pt x="1664855" y="2452254"/>
                  <a:pt x="1011382" y="2212109"/>
                  <a:pt x="893618" y="2334491"/>
                </a:cubicBezTo>
                <a:cubicBezTo>
                  <a:pt x="775854" y="2456873"/>
                  <a:pt x="785091" y="2775527"/>
                  <a:pt x="907473" y="2805545"/>
                </a:cubicBezTo>
                <a:cubicBezTo>
                  <a:pt x="1029855" y="2835563"/>
                  <a:pt x="1433945" y="2526145"/>
                  <a:pt x="1627909" y="2514600"/>
                </a:cubicBezTo>
                <a:cubicBezTo>
                  <a:pt x="1821873" y="2503055"/>
                  <a:pt x="2022764" y="2623127"/>
                  <a:pt x="2071255" y="2736272"/>
                </a:cubicBezTo>
                <a:cubicBezTo>
                  <a:pt x="2119746" y="2849417"/>
                  <a:pt x="2036619" y="3015672"/>
                  <a:pt x="1918855" y="3193472"/>
                </a:cubicBezTo>
                <a:cubicBezTo>
                  <a:pt x="1801091" y="3371272"/>
                  <a:pt x="1320800" y="3701472"/>
                  <a:pt x="1364673" y="3803072"/>
                </a:cubicBezTo>
                <a:cubicBezTo>
                  <a:pt x="1408546" y="3904672"/>
                  <a:pt x="2029691" y="3749963"/>
                  <a:pt x="2182091" y="3803072"/>
                </a:cubicBezTo>
                <a:cubicBezTo>
                  <a:pt x="2334491" y="3856181"/>
                  <a:pt x="2221346" y="4006272"/>
                  <a:pt x="2279073" y="4121727"/>
                </a:cubicBezTo>
                <a:cubicBezTo>
                  <a:pt x="2336800" y="4237182"/>
                  <a:pt x="2586182" y="4433455"/>
                  <a:pt x="2528455" y="4495800"/>
                </a:cubicBezTo>
                <a:cubicBezTo>
                  <a:pt x="2470728" y="4558145"/>
                  <a:pt x="1983509" y="4405746"/>
                  <a:pt x="1932709" y="4495800"/>
                </a:cubicBezTo>
                <a:cubicBezTo>
                  <a:pt x="1881909" y="4585854"/>
                  <a:pt x="2283691" y="4973782"/>
                  <a:pt x="2223655" y="5036127"/>
                </a:cubicBezTo>
                <a:cubicBezTo>
                  <a:pt x="2163619" y="5098472"/>
                  <a:pt x="1704109" y="4819072"/>
                  <a:pt x="1572491" y="4869872"/>
                </a:cubicBezTo>
                <a:cubicBezTo>
                  <a:pt x="1440873" y="4920672"/>
                  <a:pt x="1519382" y="5241636"/>
                  <a:pt x="1433946" y="5340927"/>
                </a:cubicBezTo>
                <a:cubicBezTo>
                  <a:pt x="1348510" y="5440218"/>
                  <a:pt x="1156855" y="5491018"/>
                  <a:pt x="1059873" y="5465618"/>
                </a:cubicBezTo>
                <a:cubicBezTo>
                  <a:pt x="962891" y="5440218"/>
                  <a:pt x="916710" y="5260109"/>
                  <a:pt x="852055" y="5188527"/>
                </a:cubicBezTo>
                <a:cubicBezTo>
                  <a:pt x="787401" y="5116945"/>
                  <a:pt x="771237" y="5105400"/>
                  <a:pt x="671946" y="5036127"/>
                </a:cubicBezTo>
                <a:cubicBezTo>
                  <a:pt x="572655" y="4966854"/>
                  <a:pt x="360218" y="4719782"/>
                  <a:pt x="256309" y="4772891"/>
                </a:cubicBezTo>
                <a:cubicBezTo>
                  <a:pt x="152400" y="4826000"/>
                  <a:pt x="0" y="5142346"/>
                  <a:pt x="48491" y="5354782"/>
                </a:cubicBezTo>
                <a:cubicBezTo>
                  <a:pt x="96982" y="5567218"/>
                  <a:pt x="348673" y="5957455"/>
                  <a:pt x="547255" y="6047509"/>
                </a:cubicBezTo>
                <a:cubicBezTo>
                  <a:pt x="745837" y="6137564"/>
                  <a:pt x="1052946" y="6119091"/>
                  <a:pt x="1239982" y="5895109"/>
                </a:cubicBezTo>
                <a:cubicBezTo>
                  <a:pt x="1427018" y="5671127"/>
                  <a:pt x="1429328" y="4876800"/>
                  <a:pt x="1669473" y="4703618"/>
                </a:cubicBezTo>
                <a:cubicBezTo>
                  <a:pt x="1909618" y="4530436"/>
                  <a:pt x="2459182" y="4844473"/>
                  <a:pt x="2680855" y="4856018"/>
                </a:cubicBezTo>
                <a:cubicBezTo>
                  <a:pt x="2902528" y="4867563"/>
                  <a:pt x="2856345" y="4867564"/>
                  <a:pt x="2999509" y="4772891"/>
                </a:cubicBezTo>
                <a:cubicBezTo>
                  <a:pt x="3142673" y="4678218"/>
                  <a:pt x="3572163" y="4364182"/>
                  <a:pt x="3539836" y="4287982"/>
                </a:cubicBezTo>
                <a:cubicBezTo>
                  <a:pt x="3507509" y="4211782"/>
                  <a:pt x="3094182" y="4294909"/>
                  <a:pt x="2805546" y="4315691"/>
                </a:cubicBezTo>
                <a:cubicBezTo>
                  <a:pt x="2516910" y="4336473"/>
                  <a:pt x="1921164" y="4509654"/>
                  <a:pt x="1808018" y="4412672"/>
                </a:cubicBezTo>
                <a:cubicBezTo>
                  <a:pt x="1694872" y="4315690"/>
                  <a:pt x="2004291" y="3816927"/>
                  <a:pt x="2126673" y="3733800"/>
                </a:cubicBezTo>
                <a:cubicBezTo>
                  <a:pt x="2249055" y="3650673"/>
                  <a:pt x="2408382" y="3895436"/>
                  <a:pt x="2542309" y="3913909"/>
                </a:cubicBezTo>
                <a:cubicBezTo>
                  <a:pt x="2676236" y="3932382"/>
                  <a:pt x="2858654" y="3893127"/>
                  <a:pt x="2930236" y="3844636"/>
                </a:cubicBezTo>
                <a:cubicBezTo>
                  <a:pt x="3001818" y="3796145"/>
                  <a:pt x="2964873" y="3726872"/>
                  <a:pt x="2971800" y="3622963"/>
                </a:cubicBezTo>
                <a:cubicBezTo>
                  <a:pt x="2978727" y="3519054"/>
                  <a:pt x="3041073" y="3267364"/>
                  <a:pt x="2971800" y="3221182"/>
                </a:cubicBezTo>
                <a:cubicBezTo>
                  <a:pt x="2902527" y="3175000"/>
                  <a:pt x="2436091" y="3255818"/>
                  <a:pt x="2556164" y="3345872"/>
                </a:cubicBezTo>
                <a:cubicBezTo>
                  <a:pt x="2676237" y="3435927"/>
                  <a:pt x="3507509" y="3549073"/>
                  <a:pt x="3692236" y="3761509"/>
                </a:cubicBezTo>
                <a:cubicBezTo>
                  <a:pt x="3876963" y="3973945"/>
                  <a:pt x="3572163" y="4417291"/>
                  <a:pt x="3664527" y="4620491"/>
                </a:cubicBezTo>
                <a:cubicBezTo>
                  <a:pt x="3756891" y="4823691"/>
                  <a:pt x="4064000" y="4844473"/>
                  <a:pt x="4246418" y="4980709"/>
                </a:cubicBezTo>
                <a:cubicBezTo>
                  <a:pt x="4428836" y="5116945"/>
                  <a:pt x="4692072" y="5230091"/>
                  <a:pt x="4759036" y="5437909"/>
                </a:cubicBezTo>
                <a:cubicBezTo>
                  <a:pt x="4826000" y="5645727"/>
                  <a:pt x="4784436" y="6089073"/>
                  <a:pt x="4648200" y="6227618"/>
                </a:cubicBezTo>
                <a:cubicBezTo>
                  <a:pt x="4511964" y="6366163"/>
                  <a:pt x="4124036" y="6366164"/>
                  <a:pt x="3941618" y="6269182"/>
                </a:cubicBezTo>
                <a:cubicBezTo>
                  <a:pt x="3759200" y="6172200"/>
                  <a:pt x="3352800" y="5890491"/>
                  <a:pt x="3553691" y="5645727"/>
                </a:cubicBezTo>
                <a:cubicBezTo>
                  <a:pt x="3754582" y="5400963"/>
                  <a:pt x="4745182" y="4862945"/>
                  <a:pt x="5146964" y="4800600"/>
                </a:cubicBezTo>
                <a:cubicBezTo>
                  <a:pt x="5548746" y="4738255"/>
                  <a:pt x="5758873" y="5121563"/>
                  <a:pt x="5964382" y="5271654"/>
                </a:cubicBezTo>
                <a:cubicBezTo>
                  <a:pt x="6169891" y="5421745"/>
                  <a:pt x="6299200" y="5569527"/>
                  <a:pt x="6380018" y="5701145"/>
                </a:cubicBezTo>
                <a:cubicBezTo>
                  <a:pt x="6460836" y="5832763"/>
                  <a:pt x="6119091" y="5994399"/>
                  <a:pt x="6449291" y="6061363"/>
                </a:cubicBezTo>
                <a:cubicBezTo>
                  <a:pt x="6779491" y="6128327"/>
                  <a:pt x="8229600" y="6264563"/>
                  <a:pt x="8361218" y="6102927"/>
                </a:cubicBezTo>
                <a:cubicBezTo>
                  <a:pt x="8492836" y="5941291"/>
                  <a:pt x="7486073" y="5317836"/>
                  <a:pt x="7239000" y="5091545"/>
                </a:cubicBezTo>
                <a:cubicBezTo>
                  <a:pt x="6991927" y="4865254"/>
                  <a:pt x="7035800" y="4784436"/>
                  <a:pt x="6878782" y="4745182"/>
                </a:cubicBezTo>
                <a:cubicBezTo>
                  <a:pt x="6721764" y="4705928"/>
                  <a:pt x="6467763" y="4872182"/>
                  <a:pt x="6296891" y="4856018"/>
                </a:cubicBezTo>
                <a:cubicBezTo>
                  <a:pt x="6126019" y="4839854"/>
                  <a:pt x="5855855" y="4749800"/>
                  <a:pt x="5853546" y="4648200"/>
                </a:cubicBezTo>
                <a:cubicBezTo>
                  <a:pt x="5851237" y="4546600"/>
                  <a:pt x="6068291" y="4378036"/>
                  <a:pt x="6283036" y="4246418"/>
                </a:cubicBezTo>
                <a:cubicBezTo>
                  <a:pt x="6497781" y="4114800"/>
                  <a:pt x="7008091" y="4022436"/>
                  <a:pt x="7142018" y="3858491"/>
                </a:cubicBezTo>
                <a:cubicBezTo>
                  <a:pt x="7275945" y="3694546"/>
                  <a:pt x="7012709" y="3419763"/>
                  <a:pt x="7086600" y="3262745"/>
                </a:cubicBezTo>
                <a:cubicBezTo>
                  <a:pt x="7160491" y="3105727"/>
                  <a:pt x="7631546" y="3103418"/>
                  <a:pt x="7585364" y="2916382"/>
                </a:cubicBezTo>
                <a:cubicBezTo>
                  <a:pt x="7539182" y="2729346"/>
                  <a:pt x="6807200" y="2295236"/>
                  <a:pt x="6809509" y="2140527"/>
                </a:cubicBezTo>
                <a:cubicBezTo>
                  <a:pt x="6811818" y="1985818"/>
                  <a:pt x="7481454" y="2108200"/>
                  <a:pt x="7599218" y="1988127"/>
                </a:cubicBezTo>
                <a:cubicBezTo>
                  <a:pt x="7716982" y="1868054"/>
                  <a:pt x="7631545" y="1524000"/>
                  <a:pt x="7516091" y="1420091"/>
                </a:cubicBezTo>
                <a:cubicBezTo>
                  <a:pt x="7400637" y="1316182"/>
                  <a:pt x="7116618" y="1477817"/>
                  <a:pt x="6906491" y="1364672"/>
                </a:cubicBezTo>
                <a:cubicBezTo>
                  <a:pt x="6696364" y="1251527"/>
                  <a:pt x="6490854" y="882072"/>
                  <a:pt x="6255327" y="741218"/>
                </a:cubicBezTo>
                <a:cubicBezTo>
                  <a:pt x="6019800" y="600364"/>
                  <a:pt x="5754254" y="634999"/>
                  <a:pt x="5493327" y="519545"/>
                </a:cubicBezTo>
                <a:cubicBezTo>
                  <a:pt x="5232400" y="404091"/>
                  <a:pt x="4904509" y="96982"/>
                  <a:pt x="4689764" y="48491"/>
                </a:cubicBezTo>
                <a:cubicBezTo>
                  <a:pt x="4475019" y="0"/>
                  <a:pt x="4216401" y="145473"/>
                  <a:pt x="4204855" y="228600"/>
                </a:cubicBezTo>
                <a:cubicBezTo>
                  <a:pt x="4193310" y="311727"/>
                  <a:pt x="4394200" y="401781"/>
                  <a:pt x="4620491" y="547254"/>
                </a:cubicBezTo>
                <a:cubicBezTo>
                  <a:pt x="4846782" y="692727"/>
                  <a:pt x="5368636" y="923636"/>
                  <a:pt x="5562600" y="1101436"/>
                </a:cubicBezTo>
                <a:cubicBezTo>
                  <a:pt x="5756564" y="1279236"/>
                  <a:pt x="5622637" y="1517072"/>
                  <a:pt x="5784273" y="1614054"/>
                </a:cubicBezTo>
                <a:cubicBezTo>
                  <a:pt x="5945909" y="1711036"/>
                  <a:pt x="6569363" y="1630218"/>
                  <a:pt x="6532418" y="1683327"/>
                </a:cubicBezTo>
                <a:cubicBezTo>
                  <a:pt x="6495473" y="1736436"/>
                  <a:pt x="5902036" y="1983509"/>
                  <a:pt x="5562600" y="1932709"/>
                </a:cubicBezTo>
                <a:cubicBezTo>
                  <a:pt x="5223164" y="1881909"/>
                  <a:pt x="4802909" y="1577109"/>
                  <a:pt x="4495800" y="1378527"/>
                </a:cubicBezTo>
                <a:cubicBezTo>
                  <a:pt x="4188691" y="1179945"/>
                  <a:pt x="3888510" y="775854"/>
                  <a:pt x="3719946" y="741218"/>
                </a:cubicBezTo>
                <a:cubicBezTo>
                  <a:pt x="3551382" y="706582"/>
                  <a:pt x="3359727" y="1059873"/>
                  <a:pt x="3484418" y="1170709"/>
                </a:cubicBezTo>
                <a:cubicBezTo>
                  <a:pt x="3609109" y="1281545"/>
                  <a:pt x="4343400" y="1304636"/>
                  <a:pt x="4468091" y="1406236"/>
                </a:cubicBezTo>
                <a:cubicBezTo>
                  <a:pt x="4592782" y="1507836"/>
                  <a:pt x="4357255" y="1768764"/>
                  <a:pt x="4232564" y="1780309"/>
                </a:cubicBezTo>
                <a:cubicBezTo>
                  <a:pt x="4107873" y="1791854"/>
                  <a:pt x="3814619" y="1376218"/>
                  <a:pt x="3719946" y="1475509"/>
                </a:cubicBezTo>
                <a:cubicBezTo>
                  <a:pt x="3625273" y="1574800"/>
                  <a:pt x="3622964" y="2145145"/>
                  <a:pt x="3664527" y="2376054"/>
                </a:cubicBezTo>
                <a:cubicBezTo>
                  <a:pt x="3706090" y="2606963"/>
                  <a:pt x="3837709" y="2812472"/>
                  <a:pt x="3969327" y="2860963"/>
                </a:cubicBezTo>
                <a:cubicBezTo>
                  <a:pt x="4100945" y="2909454"/>
                  <a:pt x="4281054" y="2697018"/>
                  <a:pt x="4454236" y="2667000"/>
                </a:cubicBezTo>
                <a:cubicBezTo>
                  <a:pt x="4627418" y="2636982"/>
                  <a:pt x="4821382" y="2694709"/>
                  <a:pt x="5008418" y="2680854"/>
                </a:cubicBezTo>
                <a:cubicBezTo>
                  <a:pt x="5195454" y="2666999"/>
                  <a:pt x="5437909" y="2646217"/>
                  <a:pt x="5576455" y="2583872"/>
                </a:cubicBezTo>
                <a:cubicBezTo>
                  <a:pt x="5715001" y="2521527"/>
                  <a:pt x="5691909" y="2288309"/>
                  <a:pt x="5839691" y="2306782"/>
                </a:cubicBezTo>
                <a:cubicBezTo>
                  <a:pt x="5987473" y="2325255"/>
                  <a:pt x="6465455" y="2579255"/>
                  <a:pt x="6463146" y="2694709"/>
                </a:cubicBezTo>
                <a:cubicBezTo>
                  <a:pt x="6460837" y="2810163"/>
                  <a:pt x="5888181" y="2874818"/>
                  <a:pt x="5825836" y="2999509"/>
                </a:cubicBezTo>
                <a:cubicBezTo>
                  <a:pt x="5763491" y="3124200"/>
                  <a:pt x="6197600" y="3315854"/>
                  <a:pt x="6089073" y="3442854"/>
                </a:cubicBezTo>
                <a:cubicBezTo>
                  <a:pt x="5980546" y="3569854"/>
                  <a:pt x="5301673" y="3632200"/>
                  <a:pt x="5174673" y="3761509"/>
                </a:cubicBezTo>
                <a:cubicBezTo>
                  <a:pt x="5047673" y="3890818"/>
                  <a:pt x="5165437" y="4158673"/>
                  <a:pt x="5327073" y="4218709"/>
                </a:cubicBezTo>
                <a:cubicBezTo>
                  <a:pt x="5488709" y="4278745"/>
                  <a:pt x="6289964" y="4251036"/>
                  <a:pt x="6144491" y="4121727"/>
                </a:cubicBezTo>
                <a:cubicBezTo>
                  <a:pt x="5999018" y="3992418"/>
                  <a:pt x="4749800" y="3622963"/>
                  <a:pt x="4454236" y="3442854"/>
                </a:cubicBezTo>
                <a:cubicBezTo>
                  <a:pt x="4158672" y="3262745"/>
                  <a:pt x="4445000" y="3041072"/>
                  <a:pt x="4371109" y="3041072"/>
                </a:cubicBezTo>
                <a:cubicBezTo>
                  <a:pt x="4297218" y="3041072"/>
                  <a:pt x="4154055" y="3405909"/>
                  <a:pt x="4010891" y="3442854"/>
                </a:cubicBezTo>
                <a:cubicBezTo>
                  <a:pt x="3867727" y="3479799"/>
                  <a:pt x="3544454" y="3325090"/>
                  <a:pt x="3512127" y="3262745"/>
                </a:cubicBezTo>
                <a:cubicBezTo>
                  <a:pt x="3479800" y="3200400"/>
                  <a:pt x="3895436" y="3098800"/>
                  <a:pt x="3816927" y="3068782"/>
                </a:cubicBezTo>
                <a:cubicBezTo>
                  <a:pt x="3738418" y="3038764"/>
                  <a:pt x="3031837" y="2946400"/>
                  <a:pt x="3041073" y="3082636"/>
                </a:cubicBezTo>
                <a:cubicBezTo>
                  <a:pt x="3050310" y="3218872"/>
                  <a:pt x="3620655" y="3722254"/>
                  <a:pt x="3872346" y="3886200"/>
                </a:cubicBezTo>
                <a:cubicBezTo>
                  <a:pt x="4124037" y="4050146"/>
                  <a:pt x="4320309" y="4031673"/>
                  <a:pt x="4551218" y="4066309"/>
                </a:cubicBezTo>
                <a:cubicBezTo>
                  <a:pt x="4782127" y="4100945"/>
                  <a:pt x="5174673" y="4045527"/>
                  <a:pt x="5257800" y="4094018"/>
                </a:cubicBezTo>
                <a:cubicBezTo>
                  <a:pt x="5340927" y="4142509"/>
                  <a:pt x="5119255" y="4292600"/>
                  <a:pt x="5049982" y="4357254"/>
                </a:cubicBezTo>
                <a:cubicBezTo>
                  <a:pt x="4980709" y="4421909"/>
                  <a:pt x="4936837" y="4463472"/>
                  <a:pt x="4842164" y="4481945"/>
                </a:cubicBezTo>
                <a:cubicBezTo>
                  <a:pt x="4747491" y="4500418"/>
                  <a:pt x="4401128" y="4408055"/>
                  <a:pt x="4481946" y="4468091"/>
                </a:cubicBezTo>
                <a:cubicBezTo>
                  <a:pt x="4562764" y="4528127"/>
                  <a:pt x="5096164" y="4805218"/>
                  <a:pt x="5327073" y="4842163"/>
                </a:cubicBezTo>
                <a:cubicBezTo>
                  <a:pt x="5557982" y="4879108"/>
                  <a:pt x="5865091" y="4983017"/>
                  <a:pt x="5867400" y="4689763"/>
                </a:cubicBezTo>
                <a:cubicBezTo>
                  <a:pt x="5869709" y="4396509"/>
                  <a:pt x="5495636" y="3408218"/>
                  <a:pt x="5340927" y="3082636"/>
                </a:cubicBezTo>
                <a:cubicBezTo>
                  <a:pt x="5186218" y="2757054"/>
                  <a:pt x="5110019" y="2925617"/>
                  <a:pt x="4939146" y="2736272"/>
                </a:cubicBezTo>
                <a:cubicBezTo>
                  <a:pt x="4768273" y="2546927"/>
                  <a:pt x="5043055" y="2399145"/>
                  <a:pt x="4315691" y="1946563"/>
                </a:cubicBezTo>
                <a:cubicBezTo>
                  <a:pt x="3588327" y="1493981"/>
                  <a:pt x="1039091" y="27709"/>
                  <a:pt x="588818" y="48491"/>
                </a:cubicBezTo>
                <a:close/>
              </a:path>
            </a:pathLst>
          </a:cu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pic>
        <p:nvPicPr>
          <p:cNvPr id="110" name="Immagine 10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875" y="6143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" name="Immagine 11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2275" y="5786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" name="Immagine 11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5000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" name="Immagine 11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4643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800" decel="100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8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8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8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itolo 2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CC00">
                  <a:shade val="30000"/>
                  <a:satMod val="115000"/>
                </a:srgbClr>
              </a:gs>
              <a:gs pos="50000">
                <a:srgbClr val="00CC00">
                  <a:shade val="67500"/>
                  <a:satMod val="115000"/>
                </a:srgbClr>
              </a:gs>
              <a:gs pos="100000">
                <a:srgbClr val="00CC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/>
        </p:spPr>
        <p:txBody>
          <a:bodyPr/>
          <a:lstStyle/>
          <a:p>
            <a:pPr>
              <a:defRPr/>
            </a:pPr>
            <a:r>
              <a:rPr lang="it-IT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Bruxelles: the </a:t>
            </a:r>
            <a:r>
              <a:rPr lang="it-IT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core</a:t>
            </a:r>
            <a:r>
              <a:rPr lang="it-IT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</a:t>
            </a:r>
            <a:endParaRPr lang="it-IT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buFont typeface="Arial" charset="0"/>
              <a:buNone/>
              <a:defRPr/>
            </a:pPr>
            <a:r>
              <a:rPr lang="it-IT" sz="2800" b="1" dirty="0" err="1" smtClean="0">
                <a:solidFill>
                  <a:schemeClr val="tx2"/>
                </a:solidFill>
              </a:rPr>
              <a:t>Einzuladen</a:t>
            </a:r>
            <a:r>
              <a:rPr lang="it-IT" sz="2800" b="1" dirty="0" smtClean="0">
                <a:solidFill>
                  <a:srgbClr val="0070C0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b="1" dirty="0" smtClean="0">
                <a:solidFill>
                  <a:srgbClr val="006600"/>
                </a:solidFill>
              </a:rPr>
              <a:t>da invitare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à </a:t>
            </a:r>
            <a:r>
              <a:rPr lang="it-IT" sz="2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inviter</a:t>
            </a:r>
            <a:r>
              <a:rPr lang="it-IT" sz="2800" b="1" dirty="0" smtClean="0">
                <a:solidFill>
                  <a:srgbClr val="0070C0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b="1" dirty="0" err="1" smtClean="0">
                <a:solidFill>
                  <a:srgbClr val="C00000"/>
                </a:solidFill>
              </a:rPr>
              <a:t>to</a:t>
            </a:r>
            <a:r>
              <a:rPr lang="it-IT" sz="2800" b="1" dirty="0" smtClean="0">
                <a:solidFill>
                  <a:srgbClr val="C00000"/>
                </a:solidFill>
              </a:rPr>
              <a:t> </a:t>
            </a:r>
            <a:r>
              <a:rPr lang="it-IT" sz="2800" b="1" dirty="0" err="1" smtClean="0">
                <a:solidFill>
                  <a:srgbClr val="C00000"/>
                </a:solidFill>
              </a:rPr>
              <a:t>invite</a:t>
            </a:r>
            <a:endParaRPr lang="it-IT" sz="2800" b="1" dirty="0" smtClean="0">
              <a:solidFill>
                <a:srgbClr val="C00000"/>
              </a:solidFill>
            </a:endParaRPr>
          </a:p>
          <a:p>
            <a:pPr marL="352425" indent="-336550">
              <a:spcBef>
                <a:spcPts val="1800"/>
              </a:spcBef>
              <a:buFont typeface="Calibri" pitchFamily="34" charset="0"/>
              <a:buChar char="→"/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Politiker</a:t>
            </a:r>
            <a:r>
              <a:rPr lang="it-IT" sz="2800" dirty="0" smtClean="0">
                <a:solidFill>
                  <a:schemeClr val="tx2"/>
                </a:solidFill>
              </a:rPr>
              <a:t>, </a:t>
            </a:r>
            <a:r>
              <a:rPr lang="it-IT" sz="2800" dirty="0" err="1" smtClean="0">
                <a:solidFill>
                  <a:schemeClr val="tx2"/>
                </a:solidFill>
              </a:rPr>
              <a:t>Persönlichkeiten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des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öffentlichen</a:t>
            </a:r>
            <a:r>
              <a:rPr lang="it-IT" sz="2800" dirty="0" smtClean="0">
                <a:solidFill>
                  <a:schemeClr val="tx2"/>
                </a:solidFill>
              </a:rPr>
              <a:t> und </a:t>
            </a:r>
            <a:r>
              <a:rPr lang="it-IT" sz="2800" dirty="0" err="1" smtClean="0">
                <a:solidFill>
                  <a:schemeClr val="tx2"/>
                </a:solidFill>
              </a:rPr>
              <a:t>kirchlichen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Lebens</a:t>
            </a:r>
            <a:endParaRPr lang="it-IT" sz="2800" dirty="0" smtClean="0">
              <a:solidFill>
                <a:schemeClr val="tx2"/>
              </a:solidFill>
            </a:endParaRPr>
          </a:p>
          <a:p>
            <a:pPr marL="352425" indent="-336550">
              <a:spcBef>
                <a:spcPts val="0"/>
              </a:spcBef>
              <a:buFont typeface="Calibri" pitchFamily="34" charset="0"/>
              <a:buChar char="→"/>
              <a:defRPr/>
            </a:pPr>
            <a:r>
              <a:rPr lang="it-IT" sz="2800" dirty="0" smtClean="0">
                <a:solidFill>
                  <a:srgbClr val="006600"/>
                </a:solidFill>
              </a:rPr>
              <a:t>personalità del mondo politico, culturale, ecclesiale, imprenditoriale</a:t>
            </a:r>
          </a:p>
          <a:p>
            <a:pPr marL="352425" indent="-336550">
              <a:spcBef>
                <a:spcPts val="0"/>
              </a:spcBef>
              <a:buFont typeface="Calibri" pitchFamily="34" charset="0"/>
              <a:buChar char="→"/>
              <a:defRPr/>
            </a:pP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Personnallités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du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monde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politique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culturel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ecclésial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et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d’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entreprise</a:t>
            </a:r>
            <a:endParaRPr lang="it-IT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52425" indent="-336550">
              <a:spcBef>
                <a:spcPts val="0"/>
              </a:spcBef>
              <a:buFont typeface="Calibri" pitchFamily="34" charset="0"/>
              <a:buChar char="→"/>
              <a:defRPr/>
            </a:pPr>
            <a:r>
              <a:rPr lang="it-IT" sz="2800" dirty="0" err="1" smtClean="0">
                <a:solidFill>
                  <a:srgbClr val="C00000"/>
                </a:solidFill>
              </a:rPr>
              <a:t>illustrious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names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the </a:t>
            </a:r>
            <a:r>
              <a:rPr lang="it-IT" sz="2800" dirty="0" err="1" smtClean="0">
                <a:solidFill>
                  <a:srgbClr val="C00000"/>
                </a:solidFill>
              </a:rPr>
              <a:t>political</a:t>
            </a:r>
            <a:r>
              <a:rPr lang="it-IT" sz="2800" dirty="0" smtClean="0">
                <a:solidFill>
                  <a:srgbClr val="C00000"/>
                </a:solidFill>
              </a:rPr>
              <a:t>, cultural and </a:t>
            </a:r>
            <a:r>
              <a:rPr lang="it-IT" sz="2800" dirty="0" err="1" smtClean="0">
                <a:solidFill>
                  <a:srgbClr val="C00000"/>
                </a:solidFill>
              </a:rPr>
              <a:t>entrepreneurial</a:t>
            </a:r>
            <a:r>
              <a:rPr lang="it-IT" sz="2800" dirty="0" smtClean="0">
                <a:solidFill>
                  <a:srgbClr val="C00000"/>
                </a:solidFill>
              </a:rPr>
              <a:t> world, and people </a:t>
            </a:r>
            <a:r>
              <a:rPr lang="it-IT" sz="2800" dirty="0" err="1" smtClean="0">
                <a:solidFill>
                  <a:srgbClr val="C00000"/>
                </a:solidFill>
              </a:rPr>
              <a:t>responsible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various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churches</a:t>
            </a:r>
            <a:r>
              <a:rPr lang="it-IT" sz="2800" dirty="0" smtClean="0"/>
              <a:t/>
            </a:r>
            <a:br>
              <a:rPr lang="it-IT" sz="2800" dirty="0" smtClean="0"/>
            </a:br>
            <a:endParaRPr lang="it-IT" sz="2800" dirty="0" smtClean="0"/>
          </a:p>
          <a:p>
            <a:pPr>
              <a:buFont typeface="Arial" charset="0"/>
              <a:buNone/>
              <a:defRPr/>
            </a:pPr>
            <a:endParaRPr lang="it-IT" dirty="0" smtClean="0"/>
          </a:p>
          <a:p>
            <a:pPr>
              <a:defRPr/>
            </a:pPr>
            <a:endParaRPr lang="it-IT" dirty="0" smtClean="0"/>
          </a:p>
          <a:p>
            <a:pPr>
              <a:defRPr/>
            </a:pPr>
            <a:endParaRPr lang="it-IT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logo_piu-chiaro_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itolo 2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CC00">
                  <a:shade val="30000"/>
                  <a:satMod val="115000"/>
                </a:srgbClr>
              </a:gs>
              <a:gs pos="50000">
                <a:srgbClr val="00CC00">
                  <a:shade val="67500"/>
                  <a:satMod val="115000"/>
                </a:srgbClr>
              </a:gs>
              <a:gs pos="100000">
                <a:srgbClr val="00CC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52400"/>
        </p:spPr>
        <p:txBody>
          <a:bodyPr/>
          <a:lstStyle/>
          <a:p>
            <a:pPr>
              <a:lnSpc>
                <a:spcPts val="4500"/>
              </a:lnSpc>
              <a:defRPr/>
            </a:pPr>
            <a:r>
              <a:rPr lang="it-IT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Programm</a:t>
            </a:r>
            <a:endParaRPr lang="it-IT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4525963"/>
          </a:xfrm>
        </p:spPr>
        <p:txBody>
          <a:bodyPr/>
          <a:lstStyle/>
          <a:p>
            <a:pPr>
              <a:buFont typeface="Arial" charset="0"/>
              <a:buBlip>
                <a:blip r:embed="rId5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Vorstellung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des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Miteinanders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>
                <a:solidFill>
                  <a:srgbClr val="006600"/>
                </a:solidFill>
              </a:rPr>
              <a:t> Presentazione dell’Insieme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présentation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 Ensemble pour l’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Europe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an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introduction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together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for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Europe</a:t>
            </a:r>
            <a:endParaRPr lang="it-IT" sz="2800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Blip>
                <a:blip r:embed="rId5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Zusammenarbeit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collaborazione</a:t>
            </a:r>
            <a:r>
              <a:rPr lang="it-IT" sz="2800" dirty="0" smtClean="0">
                <a:solidFill>
                  <a:srgbClr val="FFFF66"/>
                </a:solidFill>
              </a:rPr>
              <a:t> 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collaboration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collaboration</a:t>
            </a:r>
            <a:endParaRPr lang="it-IT" sz="2800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Blip>
                <a:blip r:embed="rId5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Botschaft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an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die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Politik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messaggio ai politici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message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aux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politiciens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 </a:t>
            </a:r>
            <a:r>
              <a:rPr lang="it-IT" sz="2800" dirty="0" smtClean="0">
                <a:solidFill>
                  <a:srgbClr val="C00000"/>
                </a:solidFill>
              </a:rPr>
              <a:t>a </a:t>
            </a:r>
            <a:r>
              <a:rPr lang="it-IT" sz="2800" dirty="0" err="1" smtClean="0">
                <a:solidFill>
                  <a:srgbClr val="C00000"/>
                </a:solidFill>
              </a:rPr>
              <a:t>message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to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politicians</a:t>
            </a:r>
            <a:endParaRPr lang="it-IT" sz="2800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Blip>
                <a:blip r:embed="rId5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Antwort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der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Politiker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risposta di politici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réponse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politiciens</a:t>
            </a:r>
            <a:r>
              <a:rPr lang="it-IT" sz="2800" dirty="0" smtClean="0">
                <a:solidFill>
                  <a:srgbClr val="FFFF66"/>
                </a:solidFill>
              </a:rPr>
              <a:t> •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C00000"/>
                </a:solidFill>
              </a:rPr>
              <a:t>a </a:t>
            </a:r>
            <a:r>
              <a:rPr lang="it-IT" sz="2800" dirty="0" err="1" smtClean="0">
                <a:solidFill>
                  <a:srgbClr val="C00000"/>
                </a:solidFill>
              </a:rPr>
              <a:t>reply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politicians</a:t>
            </a:r>
            <a:endParaRPr lang="it-IT" sz="2800" dirty="0" smtClean="0">
              <a:solidFill>
                <a:srgbClr val="C00000"/>
              </a:solidFill>
            </a:endParaRPr>
          </a:p>
          <a:p>
            <a:pPr>
              <a:buFont typeface="Arial" charset="0"/>
              <a:buBlip>
                <a:blip r:embed="rId5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Musik</a:t>
            </a:r>
            <a:r>
              <a:rPr lang="it-IT" sz="2800" dirty="0" smtClean="0">
                <a:solidFill>
                  <a:schemeClr val="tx2"/>
                </a:solidFill>
              </a:rPr>
              <a:t>, </a:t>
            </a:r>
            <a:r>
              <a:rPr lang="it-IT" sz="2800" dirty="0" err="1" smtClean="0">
                <a:solidFill>
                  <a:schemeClr val="tx2"/>
                </a:solidFill>
              </a:rPr>
              <a:t>Choreographie…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musica, </a:t>
            </a:r>
            <a:r>
              <a:rPr lang="it-IT" sz="2800" dirty="0" err="1" smtClean="0">
                <a:solidFill>
                  <a:srgbClr val="006600"/>
                </a:solidFill>
              </a:rPr>
              <a:t>coreografie…</a:t>
            </a:r>
            <a:r>
              <a:rPr lang="it-IT" sz="2800" dirty="0" smtClean="0">
                <a:solidFill>
                  <a:srgbClr val="006600"/>
                </a:solidFill>
              </a:rPr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musique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it-IT" sz="28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choréographies…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smtClean="0">
                <a:solidFill>
                  <a:srgbClr val="FFFF66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an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artistic</a:t>
            </a:r>
            <a:r>
              <a:rPr lang="it-IT" sz="2800" dirty="0" smtClean="0">
                <a:solidFill>
                  <a:srgbClr val="C00000"/>
                </a:solidFill>
              </a:rPr>
              <a:t> performance</a:t>
            </a:r>
          </a:p>
          <a:p>
            <a:pPr>
              <a:buFont typeface="Arial" charset="0"/>
              <a:buNone/>
              <a:defRPr/>
            </a:pPr>
            <a:endParaRPr lang="it-IT" dirty="0" smtClean="0"/>
          </a:p>
          <a:p>
            <a:pPr>
              <a:buFont typeface="Arial" charset="0"/>
              <a:buNone/>
              <a:defRPr/>
            </a:pPr>
            <a:endParaRPr lang="it-IT" dirty="0" smtClean="0"/>
          </a:p>
          <a:p>
            <a:pPr>
              <a:defRPr/>
            </a:pPr>
            <a:endParaRPr lang="it-IT" dirty="0" smtClean="0"/>
          </a:p>
          <a:p>
            <a:pPr>
              <a:defRPr/>
            </a:pP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572125" y="612775"/>
            <a:ext cx="857250" cy="558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3300"/>
              </a:lnSpc>
              <a:spcBef>
                <a:spcPts val="0"/>
              </a:spcBef>
              <a:defRPr/>
            </a:pPr>
            <a:r>
              <a:rPr lang="it-IT" sz="4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-a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000750" y="571500"/>
            <a:ext cx="857250" cy="596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3700"/>
              </a:lnSpc>
              <a:spcBef>
                <a:spcPts val="0"/>
              </a:spcBef>
              <a:defRPr/>
            </a:pPr>
            <a:r>
              <a:rPr lang="it-IT" sz="44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6500813" y="571500"/>
            <a:ext cx="857250" cy="596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3700"/>
              </a:lnSpc>
              <a:spcBef>
                <a:spcPts val="0"/>
              </a:spcBef>
              <a:defRPr/>
            </a:pPr>
            <a:r>
              <a:rPr lang="it-IT" sz="4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-e</a:t>
            </a:r>
          </a:p>
        </p:txBody>
      </p:sp>
      <p:cxnSp>
        <p:nvCxnSpPr>
          <p:cNvPr id="10" name="Connettore 1 9"/>
          <p:cNvCxnSpPr/>
          <p:nvPr/>
        </p:nvCxnSpPr>
        <p:spPr>
          <a:xfrm>
            <a:off x="500063" y="2928938"/>
            <a:ext cx="81438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500063" y="3857625"/>
            <a:ext cx="8143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1 11"/>
          <p:cNvCxnSpPr/>
          <p:nvPr/>
        </p:nvCxnSpPr>
        <p:spPr>
          <a:xfrm>
            <a:off x="500063" y="4784725"/>
            <a:ext cx="8143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500063" y="5715000"/>
            <a:ext cx="8143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500063" y="6713538"/>
            <a:ext cx="81438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8435" name="Segnaposto contenuto 3" descr="EUR_MAP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71438" y="-777875"/>
            <a:ext cx="9644063" cy="7850188"/>
          </a:xfrm>
        </p:spPr>
      </p:pic>
      <p:pic>
        <p:nvPicPr>
          <p:cNvPr id="18436" name="Immagine 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4000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Immagine 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13" y="4349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Immagine 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625" y="5357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Immagine 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25" y="3429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Immagine 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071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Immagine 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1125" y="17145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Immagine 1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1125" y="2571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Immagine 1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063" y="22145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Immagine 1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8500" y="1357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Immagine 1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2813" y="1857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Immagine 1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22145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Immagine 1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4250" y="2571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Immagine 1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3349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Immagine 1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7188" y="2928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Immagine 1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8750" y="22145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Immagine 1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63" y="35718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Immagine 2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63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Immagine 2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4492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4" name="Immagine 2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3213" y="5207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Immagine 2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50" y="5929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6" name="Immagine 2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25" y="55006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7" name="Immagine 2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2813" y="49291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8" name="Immagine 2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1313" y="5072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9" name="Immagine 2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4125" y="4786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0" name="Immagine 2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6938" y="47148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1" name="Immagine 3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78375" y="43576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2" name="Immagine 3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6813" y="45100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3" name="Immagine 3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6938" y="3857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4" name="Immagine 3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92750" y="44211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5" name="Immagine 3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2438" y="3643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6" name="Immagine 3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3429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7" name="Immagine 3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25" y="37782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8" name="Immagine 3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75" y="5707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9" name="Immagine 3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715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0" name="Immagine 3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285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1" name="Immagine 4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07438" y="6421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2" name="Immagine 4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6635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3" name="Immagine 4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4" name="Immagine 4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33988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5" name="Immagine 4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3706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6" name="Immagine 4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8588" y="49212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7" name="Immagine 4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1250" y="5707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8" name="Immagine 4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6421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9" name="Immagine 5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8250" y="6000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0" name="Immagine 5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0" y="61531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1" name="Immagine 5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63055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2" name="Immagine 5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5286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3" name="Immagine 5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6563" y="5492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4" name="Immagine 5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8963" y="5072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5" name="Immagine 5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0938" y="52244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6" name="Immagine 5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1000" y="5072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7" name="Immagine 5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25" y="47863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8" name="Immagine 5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6625" y="47148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89" name="Immagine 6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9025" y="4071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0" name="Immagine 6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9563" y="42243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1" name="Immagine 6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25" y="4143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2" name="Immagine 7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63" y="3000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3" name="Immagine 7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2357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4" name="Immagine 7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27781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5" name="Immagine 7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38" y="2714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6" name="Immagine 8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50" y="1428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7" name="Immagine 8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500" y="17240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8" name="Immagine 8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785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99" name="Immagine 8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0300" y="2857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0" name="Immagine 8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4381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1" name="Immagine 8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1063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2" name="Immagine 8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8500" y="8572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3" name="Immagine 8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4313" y="100965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4" name="Immagine 8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6713" y="1849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5" name="Immagine 8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4375" y="2492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6" name="Immagine 9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3706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7" name="Immagine 9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6775" y="50641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8" name="Immagine 9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93000" y="53498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09" name="Immagine 9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6775" y="1571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0" name="Immagine 9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0188" y="17240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1" name="Immagine 9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688" y="32781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2" name="Immagine 9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2900" y="3071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3" name="Immagine 9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063" y="3000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4" name="Immagine 9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370681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5" name="Immagine 99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50" y="32861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6" name="Immagine 100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3000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7" name="Immagine 10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5313" y="4572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8" name="Immagine 102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7713" y="499268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19" name="Immagine 103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6750" y="41433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20" name="Immagine 10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500062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21" name="Immagine 105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650" y="5438775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22" name="Immagine 106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6350000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23" name="Immagine 107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421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24" name="Immagine 108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75" y="29289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" name="Figura a mano libera 113"/>
          <p:cNvSpPr/>
          <p:nvPr/>
        </p:nvSpPr>
        <p:spPr>
          <a:xfrm>
            <a:off x="407988" y="450850"/>
            <a:ext cx="8493125" cy="6365875"/>
          </a:xfrm>
          <a:custGeom>
            <a:avLst/>
            <a:gdLst>
              <a:gd name="connsiteX0" fmla="*/ 588818 w 8492836"/>
              <a:gd name="connsiteY0" fmla="*/ 48491 h 6366164"/>
              <a:gd name="connsiteX1" fmla="*/ 1614055 w 8492836"/>
              <a:gd name="connsiteY1" fmla="*/ 2071254 h 6366164"/>
              <a:gd name="connsiteX2" fmla="*/ 893618 w 8492836"/>
              <a:gd name="connsiteY2" fmla="*/ 2334491 h 6366164"/>
              <a:gd name="connsiteX3" fmla="*/ 907473 w 8492836"/>
              <a:gd name="connsiteY3" fmla="*/ 2805545 h 6366164"/>
              <a:gd name="connsiteX4" fmla="*/ 1627909 w 8492836"/>
              <a:gd name="connsiteY4" fmla="*/ 2514600 h 6366164"/>
              <a:gd name="connsiteX5" fmla="*/ 2071255 w 8492836"/>
              <a:gd name="connsiteY5" fmla="*/ 2736272 h 6366164"/>
              <a:gd name="connsiteX6" fmla="*/ 1918855 w 8492836"/>
              <a:gd name="connsiteY6" fmla="*/ 3193472 h 6366164"/>
              <a:gd name="connsiteX7" fmla="*/ 1364673 w 8492836"/>
              <a:gd name="connsiteY7" fmla="*/ 3803072 h 6366164"/>
              <a:gd name="connsiteX8" fmla="*/ 2182091 w 8492836"/>
              <a:gd name="connsiteY8" fmla="*/ 3803072 h 6366164"/>
              <a:gd name="connsiteX9" fmla="*/ 2279073 w 8492836"/>
              <a:gd name="connsiteY9" fmla="*/ 4121727 h 6366164"/>
              <a:gd name="connsiteX10" fmla="*/ 2528455 w 8492836"/>
              <a:gd name="connsiteY10" fmla="*/ 4495800 h 6366164"/>
              <a:gd name="connsiteX11" fmla="*/ 1932709 w 8492836"/>
              <a:gd name="connsiteY11" fmla="*/ 4495800 h 6366164"/>
              <a:gd name="connsiteX12" fmla="*/ 2223655 w 8492836"/>
              <a:gd name="connsiteY12" fmla="*/ 5036127 h 6366164"/>
              <a:gd name="connsiteX13" fmla="*/ 1572491 w 8492836"/>
              <a:gd name="connsiteY13" fmla="*/ 4869872 h 6366164"/>
              <a:gd name="connsiteX14" fmla="*/ 1433946 w 8492836"/>
              <a:gd name="connsiteY14" fmla="*/ 5340927 h 6366164"/>
              <a:gd name="connsiteX15" fmla="*/ 1059873 w 8492836"/>
              <a:gd name="connsiteY15" fmla="*/ 5465618 h 6366164"/>
              <a:gd name="connsiteX16" fmla="*/ 852055 w 8492836"/>
              <a:gd name="connsiteY16" fmla="*/ 5188527 h 6366164"/>
              <a:gd name="connsiteX17" fmla="*/ 671946 w 8492836"/>
              <a:gd name="connsiteY17" fmla="*/ 5036127 h 6366164"/>
              <a:gd name="connsiteX18" fmla="*/ 256309 w 8492836"/>
              <a:gd name="connsiteY18" fmla="*/ 4772891 h 6366164"/>
              <a:gd name="connsiteX19" fmla="*/ 48491 w 8492836"/>
              <a:gd name="connsiteY19" fmla="*/ 5354782 h 6366164"/>
              <a:gd name="connsiteX20" fmla="*/ 547255 w 8492836"/>
              <a:gd name="connsiteY20" fmla="*/ 6047509 h 6366164"/>
              <a:gd name="connsiteX21" fmla="*/ 1239982 w 8492836"/>
              <a:gd name="connsiteY21" fmla="*/ 5895109 h 6366164"/>
              <a:gd name="connsiteX22" fmla="*/ 1669473 w 8492836"/>
              <a:gd name="connsiteY22" fmla="*/ 4703618 h 6366164"/>
              <a:gd name="connsiteX23" fmla="*/ 2680855 w 8492836"/>
              <a:gd name="connsiteY23" fmla="*/ 4856018 h 6366164"/>
              <a:gd name="connsiteX24" fmla="*/ 2999509 w 8492836"/>
              <a:gd name="connsiteY24" fmla="*/ 4772891 h 6366164"/>
              <a:gd name="connsiteX25" fmla="*/ 3539836 w 8492836"/>
              <a:gd name="connsiteY25" fmla="*/ 4287982 h 6366164"/>
              <a:gd name="connsiteX26" fmla="*/ 2805546 w 8492836"/>
              <a:gd name="connsiteY26" fmla="*/ 4315691 h 6366164"/>
              <a:gd name="connsiteX27" fmla="*/ 1808018 w 8492836"/>
              <a:gd name="connsiteY27" fmla="*/ 4412672 h 6366164"/>
              <a:gd name="connsiteX28" fmla="*/ 2126673 w 8492836"/>
              <a:gd name="connsiteY28" fmla="*/ 3733800 h 6366164"/>
              <a:gd name="connsiteX29" fmla="*/ 2542309 w 8492836"/>
              <a:gd name="connsiteY29" fmla="*/ 3913909 h 6366164"/>
              <a:gd name="connsiteX30" fmla="*/ 2930236 w 8492836"/>
              <a:gd name="connsiteY30" fmla="*/ 3844636 h 6366164"/>
              <a:gd name="connsiteX31" fmla="*/ 2971800 w 8492836"/>
              <a:gd name="connsiteY31" fmla="*/ 3622963 h 6366164"/>
              <a:gd name="connsiteX32" fmla="*/ 2971800 w 8492836"/>
              <a:gd name="connsiteY32" fmla="*/ 3221182 h 6366164"/>
              <a:gd name="connsiteX33" fmla="*/ 2556164 w 8492836"/>
              <a:gd name="connsiteY33" fmla="*/ 3345872 h 6366164"/>
              <a:gd name="connsiteX34" fmla="*/ 3692236 w 8492836"/>
              <a:gd name="connsiteY34" fmla="*/ 3761509 h 6366164"/>
              <a:gd name="connsiteX35" fmla="*/ 3664527 w 8492836"/>
              <a:gd name="connsiteY35" fmla="*/ 4620491 h 6366164"/>
              <a:gd name="connsiteX36" fmla="*/ 4246418 w 8492836"/>
              <a:gd name="connsiteY36" fmla="*/ 4980709 h 6366164"/>
              <a:gd name="connsiteX37" fmla="*/ 4759036 w 8492836"/>
              <a:gd name="connsiteY37" fmla="*/ 5437909 h 6366164"/>
              <a:gd name="connsiteX38" fmla="*/ 4648200 w 8492836"/>
              <a:gd name="connsiteY38" fmla="*/ 6227618 h 6366164"/>
              <a:gd name="connsiteX39" fmla="*/ 3941618 w 8492836"/>
              <a:gd name="connsiteY39" fmla="*/ 6269182 h 6366164"/>
              <a:gd name="connsiteX40" fmla="*/ 3553691 w 8492836"/>
              <a:gd name="connsiteY40" fmla="*/ 5645727 h 6366164"/>
              <a:gd name="connsiteX41" fmla="*/ 5146964 w 8492836"/>
              <a:gd name="connsiteY41" fmla="*/ 4800600 h 6366164"/>
              <a:gd name="connsiteX42" fmla="*/ 5964382 w 8492836"/>
              <a:gd name="connsiteY42" fmla="*/ 5271654 h 6366164"/>
              <a:gd name="connsiteX43" fmla="*/ 6380018 w 8492836"/>
              <a:gd name="connsiteY43" fmla="*/ 5701145 h 6366164"/>
              <a:gd name="connsiteX44" fmla="*/ 6449291 w 8492836"/>
              <a:gd name="connsiteY44" fmla="*/ 6061363 h 6366164"/>
              <a:gd name="connsiteX45" fmla="*/ 8361218 w 8492836"/>
              <a:gd name="connsiteY45" fmla="*/ 6102927 h 6366164"/>
              <a:gd name="connsiteX46" fmla="*/ 7239000 w 8492836"/>
              <a:gd name="connsiteY46" fmla="*/ 5091545 h 6366164"/>
              <a:gd name="connsiteX47" fmla="*/ 6878782 w 8492836"/>
              <a:gd name="connsiteY47" fmla="*/ 4745182 h 6366164"/>
              <a:gd name="connsiteX48" fmla="*/ 6296891 w 8492836"/>
              <a:gd name="connsiteY48" fmla="*/ 4856018 h 6366164"/>
              <a:gd name="connsiteX49" fmla="*/ 5853546 w 8492836"/>
              <a:gd name="connsiteY49" fmla="*/ 4648200 h 6366164"/>
              <a:gd name="connsiteX50" fmla="*/ 6283036 w 8492836"/>
              <a:gd name="connsiteY50" fmla="*/ 4246418 h 6366164"/>
              <a:gd name="connsiteX51" fmla="*/ 7142018 w 8492836"/>
              <a:gd name="connsiteY51" fmla="*/ 3858491 h 6366164"/>
              <a:gd name="connsiteX52" fmla="*/ 7086600 w 8492836"/>
              <a:gd name="connsiteY52" fmla="*/ 3262745 h 6366164"/>
              <a:gd name="connsiteX53" fmla="*/ 7585364 w 8492836"/>
              <a:gd name="connsiteY53" fmla="*/ 2916382 h 6366164"/>
              <a:gd name="connsiteX54" fmla="*/ 6809509 w 8492836"/>
              <a:gd name="connsiteY54" fmla="*/ 2140527 h 6366164"/>
              <a:gd name="connsiteX55" fmla="*/ 7599218 w 8492836"/>
              <a:gd name="connsiteY55" fmla="*/ 1988127 h 6366164"/>
              <a:gd name="connsiteX56" fmla="*/ 7516091 w 8492836"/>
              <a:gd name="connsiteY56" fmla="*/ 1420091 h 6366164"/>
              <a:gd name="connsiteX57" fmla="*/ 6906491 w 8492836"/>
              <a:gd name="connsiteY57" fmla="*/ 1364672 h 6366164"/>
              <a:gd name="connsiteX58" fmla="*/ 6255327 w 8492836"/>
              <a:gd name="connsiteY58" fmla="*/ 741218 h 6366164"/>
              <a:gd name="connsiteX59" fmla="*/ 5493327 w 8492836"/>
              <a:gd name="connsiteY59" fmla="*/ 519545 h 6366164"/>
              <a:gd name="connsiteX60" fmla="*/ 4689764 w 8492836"/>
              <a:gd name="connsiteY60" fmla="*/ 48491 h 6366164"/>
              <a:gd name="connsiteX61" fmla="*/ 4204855 w 8492836"/>
              <a:gd name="connsiteY61" fmla="*/ 228600 h 6366164"/>
              <a:gd name="connsiteX62" fmla="*/ 4620491 w 8492836"/>
              <a:gd name="connsiteY62" fmla="*/ 547254 h 6366164"/>
              <a:gd name="connsiteX63" fmla="*/ 5562600 w 8492836"/>
              <a:gd name="connsiteY63" fmla="*/ 1101436 h 6366164"/>
              <a:gd name="connsiteX64" fmla="*/ 5784273 w 8492836"/>
              <a:gd name="connsiteY64" fmla="*/ 1614054 h 6366164"/>
              <a:gd name="connsiteX65" fmla="*/ 6532418 w 8492836"/>
              <a:gd name="connsiteY65" fmla="*/ 1683327 h 6366164"/>
              <a:gd name="connsiteX66" fmla="*/ 5562600 w 8492836"/>
              <a:gd name="connsiteY66" fmla="*/ 1932709 h 6366164"/>
              <a:gd name="connsiteX67" fmla="*/ 4495800 w 8492836"/>
              <a:gd name="connsiteY67" fmla="*/ 1378527 h 6366164"/>
              <a:gd name="connsiteX68" fmla="*/ 3719946 w 8492836"/>
              <a:gd name="connsiteY68" fmla="*/ 741218 h 6366164"/>
              <a:gd name="connsiteX69" fmla="*/ 3484418 w 8492836"/>
              <a:gd name="connsiteY69" fmla="*/ 1170709 h 6366164"/>
              <a:gd name="connsiteX70" fmla="*/ 4468091 w 8492836"/>
              <a:gd name="connsiteY70" fmla="*/ 1406236 h 6366164"/>
              <a:gd name="connsiteX71" fmla="*/ 4232564 w 8492836"/>
              <a:gd name="connsiteY71" fmla="*/ 1780309 h 6366164"/>
              <a:gd name="connsiteX72" fmla="*/ 3719946 w 8492836"/>
              <a:gd name="connsiteY72" fmla="*/ 1475509 h 6366164"/>
              <a:gd name="connsiteX73" fmla="*/ 3664527 w 8492836"/>
              <a:gd name="connsiteY73" fmla="*/ 2376054 h 6366164"/>
              <a:gd name="connsiteX74" fmla="*/ 3969327 w 8492836"/>
              <a:gd name="connsiteY74" fmla="*/ 2860963 h 6366164"/>
              <a:gd name="connsiteX75" fmla="*/ 4454236 w 8492836"/>
              <a:gd name="connsiteY75" fmla="*/ 2667000 h 6366164"/>
              <a:gd name="connsiteX76" fmla="*/ 5008418 w 8492836"/>
              <a:gd name="connsiteY76" fmla="*/ 2680854 h 6366164"/>
              <a:gd name="connsiteX77" fmla="*/ 5576455 w 8492836"/>
              <a:gd name="connsiteY77" fmla="*/ 2583872 h 6366164"/>
              <a:gd name="connsiteX78" fmla="*/ 5839691 w 8492836"/>
              <a:gd name="connsiteY78" fmla="*/ 2306782 h 6366164"/>
              <a:gd name="connsiteX79" fmla="*/ 6463146 w 8492836"/>
              <a:gd name="connsiteY79" fmla="*/ 2694709 h 6366164"/>
              <a:gd name="connsiteX80" fmla="*/ 5825836 w 8492836"/>
              <a:gd name="connsiteY80" fmla="*/ 2999509 h 6366164"/>
              <a:gd name="connsiteX81" fmla="*/ 6089073 w 8492836"/>
              <a:gd name="connsiteY81" fmla="*/ 3442854 h 6366164"/>
              <a:gd name="connsiteX82" fmla="*/ 5174673 w 8492836"/>
              <a:gd name="connsiteY82" fmla="*/ 3761509 h 6366164"/>
              <a:gd name="connsiteX83" fmla="*/ 5327073 w 8492836"/>
              <a:gd name="connsiteY83" fmla="*/ 4218709 h 6366164"/>
              <a:gd name="connsiteX84" fmla="*/ 6144491 w 8492836"/>
              <a:gd name="connsiteY84" fmla="*/ 4121727 h 6366164"/>
              <a:gd name="connsiteX85" fmla="*/ 4454236 w 8492836"/>
              <a:gd name="connsiteY85" fmla="*/ 3442854 h 6366164"/>
              <a:gd name="connsiteX86" fmla="*/ 4371109 w 8492836"/>
              <a:gd name="connsiteY86" fmla="*/ 3041072 h 6366164"/>
              <a:gd name="connsiteX87" fmla="*/ 4010891 w 8492836"/>
              <a:gd name="connsiteY87" fmla="*/ 3442854 h 6366164"/>
              <a:gd name="connsiteX88" fmla="*/ 3512127 w 8492836"/>
              <a:gd name="connsiteY88" fmla="*/ 3262745 h 6366164"/>
              <a:gd name="connsiteX89" fmla="*/ 3816927 w 8492836"/>
              <a:gd name="connsiteY89" fmla="*/ 3068782 h 6366164"/>
              <a:gd name="connsiteX90" fmla="*/ 3041073 w 8492836"/>
              <a:gd name="connsiteY90" fmla="*/ 3082636 h 6366164"/>
              <a:gd name="connsiteX91" fmla="*/ 3872346 w 8492836"/>
              <a:gd name="connsiteY91" fmla="*/ 3886200 h 6366164"/>
              <a:gd name="connsiteX92" fmla="*/ 4551218 w 8492836"/>
              <a:gd name="connsiteY92" fmla="*/ 4066309 h 6366164"/>
              <a:gd name="connsiteX93" fmla="*/ 5257800 w 8492836"/>
              <a:gd name="connsiteY93" fmla="*/ 4094018 h 6366164"/>
              <a:gd name="connsiteX94" fmla="*/ 5049982 w 8492836"/>
              <a:gd name="connsiteY94" fmla="*/ 4357254 h 6366164"/>
              <a:gd name="connsiteX95" fmla="*/ 4842164 w 8492836"/>
              <a:gd name="connsiteY95" fmla="*/ 4481945 h 6366164"/>
              <a:gd name="connsiteX96" fmla="*/ 4481946 w 8492836"/>
              <a:gd name="connsiteY96" fmla="*/ 4468091 h 6366164"/>
              <a:gd name="connsiteX97" fmla="*/ 5327073 w 8492836"/>
              <a:gd name="connsiteY97" fmla="*/ 4842163 h 6366164"/>
              <a:gd name="connsiteX98" fmla="*/ 5867400 w 8492836"/>
              <a:gd name="connsiteY98" fmla="*/ 4689763 h 6366164"/>
              <a:gd name="connsiteX99" fmla="*/ 5340927 w 8492836"/>
              <a:gd name="connsiteY99" fmla="*/ 3082636 h 6366164"/>
              <a:gd name="connsiteX100" fmla="*/ 4939146 w 8492836"/>
              <a:gd name="connsiteY100" fmla="*/ 2736272 h 6366164"/>
              <a:gd name="connsiteX101" fmla="*/ 4315691 w 8492836"/>
              <a:gd name="connsiteY101" fmla="*/ 1946563 h 6366164"/>
              <a:gd name="connsiteX102" fmla="*/ 588818 w 8492836"/>
              <a:gd name="connsiteY102" fmla="*/ 48491 h 6366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8492836" h="6366164">
                <a:moveTo>
                  <a:pt x="588818" y="48491"/>
                </a:moveTo>
                <a:cubicBezTo>
                  <a:pt x="138545" y="69273"/>
                  <a:pt x="1563255" y="1690254"/>
                  <a:pt x="1614055" y="2071254"/>
                </a:cubicBezTo>
                <a:cubicBezTo>
                  <a:pt x="1664855" y="2452254"/>
                  <a:pt x="1011382" y="2212109"/>
                  <a:pt x="893618" y="2334491"/>
                </a:cubicBezTo>
                <a:cubicBezTo>
                  <a:pt x="775854" y="2456873"/>
                  <a:pt x="785091" y="2775527"/>
                  <a:pt x="907473" y="2805545"/>
                </a:cubicBezTo>
                <a:cubicBezTo>
                  <a:pt x="1029855" y="2835563"/>
                  <a:pt x="1433945" y="2526145"/>
                  <a:pt x="1627909" y="2514600"/>
                </a:cubicBezTo>
                <a:cubicBezTo>
                  <a:pt x="1821873" y="2503055"/>
                  <a:pt x="2022764" y="2623127"/>
                  <a:pt x="2071255" y="2736272"/>
                </a:cubicBezTo>
                <a:cubicBezTo>
                  <a:pt x="2119746" y="2849417"/>
                  <a:pt x="2036619" y="3015672"/>
                  <a:pt x="1918855" y="3193472"/>
                </a:cubicBezTo>
                <a:cubicBezTo>
                  <a:pt x="1801091" y="3371272"/>
                  <a:pt x="1320800" y="3701472"/>
                  <a:pt x="1364673" y="3803072"/>
                </a:cubicBezTo>
                <a:cubicBezTo>
                  <a:pt x="1408546" y="3904672"/>
                  <a:pt x="2029691" y="3749963"/>
                  <a:pt x="2182091" y="3803072"/>
                </a:cubicBezTo>
                <a:cubicBezTo>
                  <a:pt x="2334491" y="3856181"/>
                  <a:pt x="2221346" y="4006272"/>
                  <a:pt x="2279073" y="4121727"/>
                </a:cubicBezTo>
                <a:cubicBezTo>
                  <a:pt x="2336800" y="4237182"/>
                  <a:pt x="2586182" y="4433455"/>
                  <a:pt x="2528455" y="4495800"/>
                </a:cubicBezTo>
                <a:cubicBezTo>
                  <a:pt x="2470728" y="4558145"/>
                  <a:pt x="1983509" y="4405746"/>
                  <a:pt x="1932709" y="4495800"/>
                </a:cubicBezTo>
                <a:cubicBezTo>
                  <a:pt x="1881909" y="4585854"/>
                  <a:pt x="2283691" y="4973782"/>
                  <a:pt x="2223655" y="5036127"/>
                </a:cubicBezTo>
                <a:cubicBezTo>
                  <a:pt x="2163619" y="5098472"/>
                  <a:pt x="1704109" y="4819072"/>
                  <a:pt x="1572491" y="4869872"/>
                </a:cubicBezTo>
                <a:cubicBezTo>
                  <a:pt x="1440873" y="4920672"/>
                  <a:pt x="1519382" y="5241636"/>
                  <a:pt x="1433946" y="5340927"/>
                </a:cubicBezTo>
                <a:cubicBezTo>
                  <a:pt x="1348510" y="5440218"/>
                  <a:pt x="1156855" y="5491018"/>
                  <a:pt x="1059873" y="5465618"/>
                </a:cubicBezTo>
                <a:cubicBezTo>
                  <a:pt x="962891" y="5440218"/>
                  <a:pt x="916710" y="5260109"/>
                  <a:pt x="852055" y="5188527"/>
                </a:cubicBezTo>
                <a:cubicBezTo>
                  <a:pt x="787401" y="5116945"/>
                  <a:pt x="771237" y="5105400"/>
                  <a:pt x="671946" y="5036127"/>
                </a:cubicBezTo>
                <a:cubicBezTo>
                  <a:pt x="572655" y="4966854"/>
                  <a:pt x="360218" y="4719782"/>
                  <a:pt x="256309" y="4772891"/>
                </a:cubicBezTo>
                <a:cubicBezTo>
                  <a:pt x="152400" y="4826000"/>
                  <a:pt x="0" y="5142346"/>
                  <a:pt x="48491" y="5354782"/>
                </a:cubicBezTo>
                <a:cubicBezTo>
                  <a:pt x="96982" y="5567218"/>
                  <a:pt x="348673" y="5957455"/>
                  <a:pt x="547255" y="6047509"/>
                </a:cubicBezTo>
                <a:cubicBezTo>
                  <a:pt x="745837" y="6137564"/>
                  <a:pt x="1052946" y="6119091"/>
                  <a:pt x="1239982" y="5895109"/>
                </a:cubicBezTo>
                <a:cubicBezTo>
                  <a:pt x="1427018" y="5671127"/>
                  <a:pt x="1429328" y="4876800"/>
                  <a:pt x="1669473" y="4703618"/>
                </a:cubicBezTo>
                <a:cubicBezTo>
                  <a:pt x="1909618" y="4530436"/>
                  <a:pt x="2459182" y="4844473"/>
                  <a:pt x="2680855" y="4856018"/>
                </a:cubicBezTo>
                <a:cubicBezTo>
                  <a:pt x="2902528" y="4867563"/>
                  <a:pt x="2856345" y="4867564"/>
                  <a:pt x="2999509" y="4772891"/>
                </a:cubicBezTo>
                <a:cubicBezTo>
                  <a:pt x="3142673" y="4678218"/>
                  <a:pt x="3572163" y="4364182"/>
                  <a:pt x="3539836" y="4287982"/>
                </a:cubicBezTo>
                <a:cubicBezTo>
                  <a:pt x="3507509" y="4211782"/>
                  <a:pt x="3094182" y="4294909"/>
                  <a:pt x="2805546" y="4315691"/>
                </a:cubicBezTo>
                <a:cubicBezTo>
                  <a:pt x="2516910" y="4336473"/>
                  <a:pt x="1921164" y="4509654"/>
                  <a:pt x="1808018" y="4412672"/>
                </a:cubicBezTo>
                <a:cubicBezTo>
                  <a:pt x="1694872" y="4315690"/>
                  <a:pt x="2004291" y="3816927"/>
                  <a:pt x="2126673" y="3733800"/>
                </a:cubicBezTo>
                <a:cubicBezTo>
                  <a:pt x="2249055" y="3650673"/>
                  <a:pt x="2408382" y="3895436"/>
                  <a:pt x="2542309" y="3913909"/>
                </a:cubicBezTo>
                <a:cubicBezTo>
                  <a:pt x="2676236" y="3932382"/>
                  <a:pt x="2858654" y="3893127"/>
                  <a:pt x="2930236" y="3844636"/>
                </a:cubicBezTo>
                <a:cubicBezTo>
                  <a:pt x="3001818" y="3796145"/>
                  <a:pt x="2964873" y="3726872"/>
                  <a:pt x="2971800" y="3622963"/>
                </a:cubicBezTo>
                <a:cubicBezTo>
                  <a:pt x="2978727" y="3519054"/>
                  <a:pt x="3041073" y="3267364"/>
                  <a:pt x="2971800" y="3221182"/>
                </a:cubicBezTo>
                <a:cubicBezTo>
                  <a:pt x="2902527" y="3175000"/>
                  <a:pt x="2436091" y="3255818"/>
                  <a:pt x="2556164" y="3345872"/>
                </a:cubicBezTo>
                <a:cubicBezTo>
                  <a:pt x="2676237" y="3435927"/>
                  <a:pt x="3507509" y="3549073"/>
                  <a:pt x="3692236" y="3761509"/>
                </a:cubicBezTo>
                <a:cubicBezTo>
                  <a:pt x="3876963" y="3973945"/>
                  <a:pt x="3572163" y="4417291"/>
                  <a:pt x="3664527" y="4620491"/>
                </a:cubicBezTo>
                <a:cubicBezTo>
                  <a:pt x="3756891" y="4823691"/>
                  <a:pt x="4064000" y="4844473"/>
                  <a:pt x="4246418" y="4980709"/>
                </a:cubicBezTo>
                <a:cubicBezTo>
                  <a:pt x="4428836" y="5116945"/>
                  <a:pt x="4692072" y="5230091"/>
                  <a:pt x="4759036" y="5437909"/>
                </a:cubicBezTo>
                <a:cubicBezTo>
                  <a:pt x="4826000" y="5645727"/>
                  <a:pt x="4784436" y="6089073"/>
                  <a:pt x="4648200" y="6227618"/>
                </a:cubicBezTo>
                <a:cubicBezTo>
                  <a:pt x="4511964" y="6366163"/>
                  <a:pt x="4124036" y="6366164"/>
                  <a:pt x="3941618" y="6269182"/>
                </a:cubicBezTo>
                <a:cubicBezTo>
                  <a:pt x="3759200" y="6172200"/>
                  <a:pt x="3352800" y="5890491"/>
                  <a:pt x="3553691" y="5645727"/>
                </a:cubicBezTo>
                <a:cubicBezTo>
                  <a:pt x="3754582" y="5400963"/>
                  <a:pt x="4745182" y="4862945"/>
                  <a:pt x="5146964" y="4800600"/>
                </a:cubicBezTo>
                <a:cubicBezTo>
                  <a:pt x="5548746" y="4738255"/>
                  <a:pt x="5758873" y="5121563"/>
                  <a:pt x="5964382" y="5271654"/>
                </a:cubicBezTo>
                <a:cubicBezTo>
                  <a:pt x="6169891" y="5421745"/>
                  <a:pt x="6299200" y="5569527"/>
                  <a:pt x="6380018" y="5701145"/>
                </a:cubicBezTo>
                <a:cubicBezTo>
                  <a:pt x="6460836" y="5832763"/>
                  <a:pt x="6119091" y="5994399"/>
                  <a:pt x="6449291" y="6061363"/>
                </a:cubicBezTo>
                <a:cubicBezTo>
                  <a:pt x="6779491" y="6128327"/>
                  <a:pt x="8229600" y="6264563"/>
                  <a:pt x="8361218" y="6102927"/>
                </a:cubicBezTo>
                <a:cubicBezTo>
                  <a:pt x="8492836" y="5941291"/>
                  <a:pt x="7486073" y="5317836"/>
                  <a:pt x="7239000" y="5091545"/>
                </a:cubicBezTo>
                <a:cubicBezTo>
                  <a:pt x="6991927" y="4865254"/>
                  <a:pt x="7035800" y="4784436"/>
                  <a:pt x="6878782" y="4745182"/>
                </a:cubicBezTo>
                <a:cubicBezTo>
                  <a:pt x="6721764" y="4705928"/>
                  <a:pt x="6467763" y="4872182"/>
                  <a:pt x="6296891" y="4856018"/>
                </a:cubicBezTo>
                <a:cubicBezTo>
                  <a:pt x="6126019" y="4839854"/>
                  <a:pt x="5855855" y="4749800"/>
                  <a:pt x="5853546" y="4648200"/>
                </a:cubicBezTo>
                <a:cubicBezTo>
                  <a:pt x="5851237" y="4546600"/>
                  <a:pt x="6068291" y="4378036"/>
                  <a:pt x="6283036" y="4246418"/>
                </a:cubicBezTo>
                <a:cubicBezTo>
                  <a:pt x="6497781" y="4114800"/>
                  <a:pt x="7008091" y="4022436"/>
                  <a:pt x="7142018" y="3858491"/>
                </a:cubicBezTo>
                <a:cubicBezTo>
                  <a:pt x="7275945" y="3694546"/>
                  <a:pt x="7012709" y="3419763"/>
                  <a:pt x="7086600" y="3262745"/>
                </a:cubicBezTo>
                <a:cubicBezTo>
                  <a:pt x="7160491" y="3105727"/>
                  <a:pt x="7631546" y="3103418"/>
                  <a:pt x="7585364" y="2916382"/>
                </a:cubicBezTo>
                <a:cubicBezTo>
                  <a:pt x="7539182" y="2729346"/>
                  <a:pt x="6807200" y="2295236"/>
                  <a:pt x="6809509" y="2140527"/>
                </a:cubicBezTo>
                <a:cubicBezTo>
                  <a:pt x="6811818" y="1985818"/>
                  <a:pt x="7481454" y="2108200"/>
                  <a:pt x="7599218" y="1988127"/>
                </a:cubicBezTo>
                <a:cubicBezTo>
                  <a:pt x="7716982" y="1868054"/>
                  <a:pt x="7631545" y="1524000"/>
                  <a:pt x="7516091" y="1420091"/>
                </a:cubicBezTo>
                <a:cubicBezTo>
                  <a:pt x="7400637" y="1316182"/>
                  <a:pt x="7116618" y="1477817"/>
                  <a:pt x="6906491" y="1364672"/>
                </a:cubicBezTo>
                <a:cubicBezTo>
                  <a:pt x="6696364" y="1251527"/>
                  <a:pt x="6490854" y="882072"/>
                  <a:pt x="6255327" y="741218"/>
                </a:cubicBezTo>
                <a:cubicBezTo>
                  <a:pt x="6019800" y="600364"/>
                  <a:pt x="5754254" y="634999"/>
                  <a:pt x="5493327" y="519545"/>
                </a:cubicBezTo>
                <a:cubicBezTo>
                  <a:pt x="5232400" y="404091"/>
                  <a:pt x="4904509" y="96982"/>
                  <a:pt x="4689764" y="48491"/>
                </a:cubicBezTo>
                <a:cubicBezTo>
                  <a:pt x="4475019" y="0"/>
                  <a:pt x="4216401" y="145473"/>
                  <a:pt x="4204855" y="228600"/>
                </a:cubicBezTo>
                <a:cubicBezTo>
                  <a:pt x="4193310" y="311727"/>
                  <a:pt x="4394200" y="401781"/>
                  <a:pt x="4620491" y="547254"/>
                </a:cubicBezTo>
                <a:cubicBezTo>
                  <a:pt x="4846782" y="692727"/>
                  <a:pt x="5368636" y="923636"/>
                  <a:pt x="5562600" y="1101436"/>
                </a:cubicBezTo>
                <a:cubicBezTo>
                  <a:pt x="5756564" y="1279236"/>
                  <a:pt x="5622637" y="1517072"/>
                  <a:pt x="5784273" y="1614054"/>
                </a:cubicBezTo>
                <a:cubicBezTo>
                  <a:pt x="5945909" y="1711036"/>
                  <a:pt x="6569363" y="1630218"/>
                  <a:pt x="6532418" y="1683327"/>
                </a:cubicBezTo>
                <a:cubicBezTo>
                  <a:pt x="6495473" y="1736436"/>
                  <a:pt x="5902036" y="1983509"/>
                  <a:pt x="5562600" y="1932709"/>
                </a:cubicBezTo>
                <a:cubicBezTo>
                  <a:pt x="5223164" y="1881909"/>
                  <a:pt x="4802909" y="1577109"/>
                  <a:pt x="4495800" y="1378527"/>
                </a:cubicBezTo>
                <a:cubicBezTo>
                  <a:pt x="4188691" y="1179945"/>
                  <a:pt x="3888510" y="775854"/>
                  <a:pt x="3719946" y="741218"/>
                </a:cubicBezTo>
                <a:cubicBezTo>
                  <a:pt x="3551382" y="706582"/>
                  <a:pt x="3359727" y="1059873"/>
                  <a:pt x="3484418" y="1170709"/>
                </a:cubicBezTo>
                <a:cubicBezTo>
                  <a:pt x="3609109" y="1281545"/>
                  <a:pt x="4343400" y="1304636"/>
                  <a:pt x="4468091" y="1406236"/>
                </a:cubicBezTo>
                <a:cubicBezTo>
                  <a:pt x="4592782" y="1507836"/>
                  <a:pt x="4357255" y="1768764"/>
                  <a:pt x="4232564" y="1780309"/>
                </a:cubicBezTo>
                <a:cubicBezTo>
                  <a:pt x="4107873" y="1791854"/>
                  <a:pt x="3814619" y="1376218"/>
                  <a:pt x="3719946" y="1475509"/>
                </a:cubicBezTo>
                <a:cubicBezTo>
                  <a:pt x="3625273" y="1574800"/>
                  <a:pt x="3622964" y="2145145"/>
                  <a:pt x="3664527" y="2376054"/>
                </a:cubicBezTo>
                <a:cubicBezTo>
                  <a:pt x="3706090" y="2606963"/>
                  <a:pt x="3837709" y="2812472"/>
                  <a:pt x="3969327" y="2860963"/>
                </a:cubicBezTo>
                <a:cubicBezTo>
                  <a:pt x="4100945" y="2909454"/>
                  <a:pt x="4281054" y="2697018"/>
                  <a:pt x="4454236" y="2667000"/>
                </a:cubicBezTo>
                <a:cubicBezTo>
                  <a:pt x="4627418" y="2636982"/>
                  <a:pt x="4821382" y="2694709"/>
                  <a:pt x="5008418" y="2680854"/>
                </a:cubicBezTo>
                <a:cubicBezTo>
                  <a:pt x="5195454" y="2666999"/>
                  <a:pt x="5437909" y="2646217"/>
                  <a:pt x="5576455" y="2583872"/>
                </a:cubicBezTo>
                <a:cubicBezTo>
                  <a:pt x="5715001" y="2521527"/>
                  <a:pt x="5691909" y="2288309"/>
                  <a:pt x="5839691" y="2306782"/>
                </a:cubicBezTo>
                <a:cubicBezTo>
                  <a:pt x="5987473" y="2325255"/>
                  <a:pt x="6465455" y="2579255"/>
                  <a:pt x="6463146" y="2694709"/>
                </a:cubicBezTo>
                <a:cubicBezTo>
                  <a:pt x="6460837" y="2810163"/>
                  <a:pt x="5888181" y="2874818"/>
                  <a:pt x="5825836" y="2999509"/>
                </a:cubicBezTo>
                <a:cubicBezTo>
                  <a:pt x="5763491" y="3124200"/>
                  <a:pt x="6197600" y="3315854"/>
                  <a:pt x="6089073" y="3442854"/>
                </a:cubicBezTo>
                <a:cubicBezTo>
                  <a:pt x="5980546" y="3569854"/>
                  <a:pt x="5301673" y="3632200"/>
                  <a:pt x="5174673" y="3761509"/>
                </a:cubicBezTo>
                <a:cubicBezTo>
                  <a:pt x="5047673" y="3890818"/>
                  <a:pt x="5165437" y="4158673"/>
                  <a:pt x="5327073" y="4218709"/>
                </a:cubicBezTo>
                <a:cubicBezTo>
                  <a:pt x="5488709" y="4278745"/>
                  <a:pt x="6289964" y="4251036"/>
                  <a:pt x="6144491" y="4121727"/>
                </a:cubicBezTo>
                <a:cubicBezTo>
                  <a:pt x="5999018" y="3992418"/>
                  <a:pt x="4749800" y="3622963"/>
                  <a:pt x="4454236" y="3442854"/>
                </a:cubicBezTo>
                <a:cubicBezTo>
                  <a:pt x="4158672" y="3262745"/>
                  <a:pt x="4445000" y="3041072"/>
                  <a:pt x="4371109" y="3041072"/>
                </a:cubicBezTo>
                <a:cubicBezTo>
                  <a:pt x="4297218" y="3041072"/>
                  <a:pt x="4154055" y="3405909"/>
                  <a:pt x="4010891" y="3442854"/>
                </a:cubicBezTo>
                <a:cubicBezTo>
                  <a:pt x="3867727" y="3479799"/>
                  <a:pt x="3544454" y="3325090"/>
                  <a:pt x="3512127" y="3262745"/>
                </a:cubicBezTo>
                <a:cubicBezTo>
                  <a:pt x="3479800" y="3200400"/>
                  <a:pt x="3895436" y="3098800"/>
                  <a:pt x="3816927" y="3068782"/>
                </a:cubicBezTo>
                <a:cubicBezTo>
                  <a:pt x="3738418" y="3038764"/>
                  <a:pt x="3031837" y="2946400"/>
                  <a:pt x="3041073" y="3082636"/>
                </a:cubicBezTo>
                <a:cubicBezTo>
                  <a:pt x="3050310" y="3218872"/>
                  <a:pt x="3620655" y="3722254"/>
                  <a:pt x="3872346" y="3886200"/>
                </a:cubicBezTo>
                <a:cubicBezTo>
                  <a:pt x="4124037" y="4050146"/>
                  <a:pt x="4320309" y="4031673"/>
                  <a:pt x="4551218" y="4066309"/>
                </a:cubicBezTo>
                <a:cubicBezTo>
                  <a:pt x="4782127" y="4100945"/>
                  <a:pt x="5174673" y="4045527"/>
                  <a:pt x="5257800" y="4094018"/>
                </a:cubicBezTo>
                <a:cubicBezTo>
                  <a:pt x="5340927" y="4142509"/>
                  <a:pt x="5119255" y="4292600"/>
                  <a:pt x="5049982" y="4357254"/>
                </a:cubicBezTo>
                <a:cubicBezTo>
                  <a:pt x="4980709" y="4421909"/>
                  <a:pt x="4936837" y="4463472"/>
                  <a:pt x="4842164" y="4481945"/>
                </a:cubicBezTo>
                <a:cubicBezTo>
                  <a:pt x="4747491" y="4500418"/>
                  <a:pt x="4401128" y="4408055"/>
                  <a:pt x="4481946" y="4468091"/>
                </a:cubicBezTo>
                <a:cubicBezTo>
                  <a:pt x="4562764" y="4528127"/>
                  <a:pt x="5096164" y="4805218"/>
                  <a:pt x="5327073" y="4842163"/>
                </a:cubicBezTo>
                <a:cubicBezTo>
                  <a:pt x="5557982" y="4879108"/>
                  <a:pt x="5865091" y="4983017"/>
                  <a:pt x="5867400" y="4689763"/>
                </a:cubicBezTo>
                <a:cubicBezTo>
                  <a:pt x="5869709" y="4396509"/>
                  <a:pt x="5495636" y="3408218"/>
                  <a:pt x="5340927" y="3082636"/>
                </a:cubicBezTo>
                <a:cubicBezTo>
                  <a:pt x="5186218" y="2757054"/>
                  <a:pt x="5110019" y="2925617"/>
                  <a:pt x="4939146" y="2736272"/>
                </a:cubicBezTo>
                <a:cubicBezTo>
                  <a:pt x="4768273" y="2546927"/>
                  <a:pt x="5043055" y="2399145"/>
                  <a:pt x="4315691" y="1946563"/>
                </a:cubicBezTo>
                <a:cubicBezTo>
                  <a:pt x="3588327" y="1493981"/>
                  <a:pt x="1039091" y="27709"/>
                  <a:pt x="588818" y="48491"/>
                </a:cubicBezTo>
                <a:close/>
              </a:path>
            </a:pathLst>
          </a:cu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pic>
        <p:nvPicPr>
          <p:cNvPr id="95" name="Immagine 94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25" y="3357563"/>
            <a:ext cx="1182688" cy="118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" name="Ovale 115"/>
          <p:cNvSpPr/>
          <p:nvPr/>
        </p:nvSpPr>
        <p:spPr>
          <a:xfrm>
            <a:off x="3000375" y="3571875"/>
            <a:ext cx="714375" cy="642938"/>
          </a:xfrm>
          <a:prstGeom prst="ellipse">
            <a:avLst/>
          </a:prstGeom>
          <a:solidFill>
            <a:srgbClr val="FFFFCC"/>
          </a:solidFill>
          <a:ln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96" name="Figura a mano libera 95"/>
          <p:cNvSpPr/>
          <p:nvPr/>
        </p:nvSpPr>
        <p:spPr>
          <a:xfrm>
            <a:off x="3924300" y="3867150"/>
            <a:ext cx="1882775" cy="2730500"/>
          </a:xfrm>
          <a:custGeom>
            <a:avLst/>
            <a:gdLst>
              <a:gd name="connsiteX0" fmla="*/ 1203768 w 1882816"/>
              <a:gd name="connsiteY0" fmla="*/ 2729696 h 2729696"/>
              <a:gd name="connsiteX1" fmla="*/ 1678330 w 1882816"/>
              <a:gd name="connsiteY1" fmla="*/ 2370880 h 2729696"/>
              <a:gd name="connsiteX2" fmla="*/ 1851950 w 1882816"/>
              <a:gd name="connsiteY2" fmla="*/ 2035215 h 2729696"/>
              <a:gd name="connsiteX3" fmla="*/ 1493135 w 1882816"/>
              <a:gd name="connsiteY3" fmla="*/ 2035215 h 2729696"/>
              <a:gd name="connsiteX4" fmla="*/ 648183 w 1882816"/>
              <a:gd name="connsiteY4" fmla="*/ 1282860 h 2729696"/>
              <a:gd name="connsiteX5" fmla="*/ 416689 w 1882816"/>
              <a:gd name="connsiteY5" fmla="*/ 993493 h 2729696"/>
              <a:gd name="connsiteX6" fmla="*/ 729206 w 1882816"/>
              <a:gd name="connsiteY6" fmla="*/ 565230 h 2729696"/>
              <a:gd name="connsiteX7" fmla="*/ 335667 w 1882816"/>
              <a:gd name="connsiteY7" fmla="*/ 21220 h 2729696"/>
              <a:gd name="connsiteX8" fmla="*/ 11575 w 1882816"/>
              <a:gd name="connsiteY8" fmla="*/ 437908 h 2729696"/>
              <a:gd name="connsiteX9" fmla="*/ 405115 w 1882816"/>
              <a:gd name="connsiteY9" fmla="*/ 1039792 h 2729696"/>
              <a:gd name="connsiteX10" fmla="*/ 1030148 w 1882816"/>
              <a:gd name="connsiteY10" fmla="*/ 1618526 h 2729696"/>
              <a:gd name="connsiteX11" fmla="*/ 1018573 w 1882816"/>
              <a:gd name="connsiteY11" fmla="*/ 1606951 h 272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82816" h="2729696">
                <a:moveTo>
                  <a:pt x="1203768" y="2729696"/>
                </a:moveTo>
                <a:cubicBezTo>
                  <a:pt x="1387034" y="2608161"/>
                  <a:pt x="1570300" y="2486627"/>
                  <a:pt x="1678330" y="2370880"/>
                </a:cubicBezTo>
                <a:cubicBezTo>
                  <a:pt x="1786360" y="2255133"/>
                  <a:pt x="1882816" y="2091159"/>
                  <a:pt x="1851950" y="2035215"/>
                </a:cubicBezTo>
                <a:cubicBezTo>
                  <a:pt x="1821084" y="1979271"/>
                  <a:pt x="1693763" y="2160607"/>
                  <a:pt x="1493135" y="2035215"/>
                </a:cubicBezTo>
                <a:cubicBezTo>
                  <a:pt x="1292507" y="1909823"/>
                  <a:pt x="827591" y="1456480"/>
                  <a:pt x="648183" y="1282860"/>
                </a:cubicBezTo>
                <a:cubicBezTo>
                  <a:pt x="468775" y="1109240"/>
                  <a:pt x="403185" y="1113098"/>
                  <a:pt x="416689" y="993493"/>
                </a:cubicBezTo>
                <a:cubicBezTo>
                  <a:pt x="430193" y="873888"/>
                  <a:pt x="742710" y="727276"/>
                  <a:pt x="729206" y="565230"/>
                </a:cubicBezTo>
                <a:cubicBezTo>
                  <a:pt x="715702" y="403184"/>
                  <a:pt x="455272" y="42440"/>
                  <a:pt x="335667" y="21220"/>
                </a:cubicBezTo>
                <a:cubicBezTo>
                  <a:pt x="216062" y="0"/>
                  <a:pt x="0" y="268146"/>
                  <a:pt x="11575" y="437908"/>
                </a:cubicBezTo>
                <a:cubicBezTo>
                  <a:pt x="23150" y="607670"/>
                  <a:pt x="235353" y="843022"/>
                  <a:pt x="405115" y="1039792"/>
                </a:cubicBezTo>
                <a:cubicBezTo>
                  <a:pt x="574877" y="1236562"/>
                  <a:pt x="927905" y="1524000"/>
                  <a:pt x="1030148" y="1618526"/>
                </a:cubicBezTo>
                <a:cubicBezTo>
                  <a:pt x="1132391" y="1713052"/>
                  <a:pt x="1075482" y="1660001"/>
                  <a:pt x="1018573" y="1606951"/>
                </a:cubicBezTo>
              </a:path>
            </a:pathLst>
          </a:cu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pic>
        <p:nvPicPr>
          <p:cNvPr id="18529" name="Immagine 4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8438" y="6215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0" name="Immagine 4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0838" y="5786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1" name="Immagine 4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5072063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2" name="Immagine 41" descr="Sun-ic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4643438"/>
            <a:ext cx="365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" name="Ovale 100"/>
          <p:cNvSpPr/>
          <p:nvPr/>
        </p:nvSpPr>
        <p:spPr>
          <a:xfrm>
            <a:off x="2571750" y="2928938"/>
            <a:ext cx="1714500" cy="1785937"/>
          </a:xfrm>
          <a:prstGeom prst="ellipse">
            <a:avLst/>
          </a:prstGeom>
          <a:noFill/>
          <a:ln w="57150"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02" name="Ovale 101"/>
          <p:cNvSpPr/>
          <p:nvPr/>
        </p:nvSpPr>
        <p:spPr>
          <a:xfrm>
            <a:off x="2286000" y="2643188"/>
            <a:ext cx="2428875" cy="2143125"/>
          </a:xfrm>
          <a:prstGeom prst="ellipse">
            <a:avLst/>
          </a:prstGeom>
          <a:noFill/>
          <a:ln w="57150"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03" name="Ovale 102"/>
          <p:cNvSpPr/>
          <p:nvPr/>
        </p:nvSpPr>
        <p:spPr>
          <a:xfrm>
            <a:off x="1857375" y="2143125"/>
            <a:ext cx="4143375" cy="3143250"/>
          </a:xfrm>
          <a:prstGeom prst="ellipse">
            <a:avLst/>
          </a:prstGeom>
          <a:noFill/>
          <a:ln w="57150"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04" name="Ovale 103"/>
          <p:cNvSpPr/>
          <p:nvPr/>
        </p:nvSpPr>
        <p:spPr>
          <a:xfrm>
            <a:off x="785813" y="1143000"/>
            <a:ext cx="7000875" cy="4929188"/>
          </a:xfrm>
          <a:prstGeom prst="ellipse">
            <a:avLst/>
          </a:prstGeom>
          <a:noFill/>
          <a:ln w="57150"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105" name="Ovale 104"/>
          <p:cNvSpPr/>
          <p:nvPr/>
        </p:nvSpPr>
        <p:spPr>
          <a:xfrm>
            <a:off x="0" y="214313"/>
            <a:ext cx="8786813" cy="7000875"/>
          </a:xfrm>
          <a:prstGeom prst="ellipse">
            <a:avLst/>
          </a:prstGeom>
          <a:noFill/>
          <a:ln w="57150"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116" grpId="0" animBg="1"/>
      <p:bldP spid="96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9459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Rettangolo 3"/>
          <p:cNvSpPr/>
          <p:nvPr/>
        </p:nvSpPr>
        <p:spPr>
          <a:xfrm>
            <a:off x="0" y="0"/>
            <a:ext cx="9358313" cy="707231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logo_piu-chiaro_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/>
          <a:lstStyle/>
          <a:p>
            <a:pPr marL="0" indent="0" algn="ctr">
              <a:buFont typeface="Arial" charset="0"/>
              <a:buNone/>
              <a:defRPr/>
            </a:pPr>
            <a:r>
              <a:rPr lang="it-IT" sz="4400" dirty="0" err="1" smtClean="0">
                <a:solidFill>
                  <a:schemeClr val="tx2"/>
                </a:solidFill>
              </a:rPr>
              <a:t>Miteinander</a:t>
            </a:r>
            <a:r>
              <a:rPr lang="it-IT" sz="4400" dirty="0" smtClean="0">
                <a:solidFill>
                  <a:schemeClr val="tx2"/>
                </a:solidFill>
              </a:rPr>
              <a:t> </a:t>
            </a:r>
            <a:r>
              <a:rPr lang="it-IT" sz="4400" dirty="0" err="1" smtClean="0">
                <a:solidFill>
                  <a:schemeClr val="tx2"/>
                </a:solidFill>
              </a:rPr>
              <a:t>für</a:t>
            </a:r>
            <a:r>
              <a:rPr lang="it-IT" sz="4400" dirty="0" smtClean="0">
                <a:solidFill>
                  <a:schemeClr val="tx2"/>
                </a:solidFill>
              </a:rPr>
              <a:t> Europa 2012</a:t>
            </a:r>
          </a:p>
          <a:p>
            <a:pPr marL="0" indent="0" algn="ctr">
              <a:spcBef>
                <a:spcPts val="0"/>
              </a:spcBef>
              <a:buFont typeface="Arial" charset="0"/>
              <a:buNone/>
              <a:defRPr/>
            </a:pPr>
            <a:r>
              <a:rPr lang="it-IT" dirty="0" err="1" smtClean="0">
                <a:solidFill>
                  <a:schemeClr val="tx2"/>
                </a:solidFill>
              </a:rPr>
              <a:t>Internationale</a:t>
            </a: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dirty="0" err="1" smtClean="0">
                <a:solidFill>
                  <a:schemeClr val="tx2"/>
                </a:solidFill>
              </a:rPr>
              <a:t>Veranstaltung</a:t>
            </a:r>
            <a:endParaRPr lang="it-IT" dirty="0" smtClean="0">
              <a:solidFill>
                <a:schemeClr val="tx2"/>
              </a:solidFill>
            </a:endParaRPr>
          </a:p>
          <a:p>
            <a:pPr marL="0" indent="0" algn="ctr">
              <a:spcBef>
                <a:spcPts val="3000"/>
              </a:spcBef>
              <a:buFont typeface="Arial" charset="0"/>
              <a:buNone/>
              <a:defRPr/>
            </a:pPr>
            <a:r>
              <a:rPr lang="it-IT" sz="4400" dirty="0" smtClean="0">
                <a:solidFill>
                  <a:srgbClr val="006600"/>
                </a:solidFill>
              </a:rPr>
              <a:t>Insieme per l’Europa 2012</a:t>
            </a:r>
          </a:p>
          <a:p>
            <a:pPr marL="0" indent="0" algn="ctr">
              <a:spcBef>
                <a:spcPts val="0"/>
              </a:spcBef>
              <a:buFont typeface="Arial" charset="0"/>
              <a:buNone/>
              <a:defRPr/>
            </a:pPr>
            <a:r>
              <a:rPr lang="it-IT" dirty="0" smtClean="0">
                <a:solidFill>
                  <a:srgbClr val="006600"/>
                </a:solidFill>
              </a:rPr>
              <a:t>Evento internazionale</a:t>
            </a:r>
          </a:p>
          <a:p>
            <a:pPr marL="0" indent="0" algn="ctr">
              <a:spcBef>
                <a:spcPts val="3000"/>
              </a:spcBef>
              <a:buFont typeface="Arial" charset="0"/>
              <a:buNone/>
              <a:defRPr/>
            </a:pPr>
            <a:r>
              <a:rPr lang="it-IT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Ensemble pour l’</a:t>
            </a:r>
            <a:r>
              <a:rPr lang="it-IT" sz="4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Europe</a:t>
            </a:r>
            <a:r>
              <a:rPr lang="it-IT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2012</a:t>
            </a:r>
          </a:p>
          <a:p>
            <a:pPr marL="0" indent="0" algn="ctr">
              <a:spcBef>
                <a:spcPts val="0"/>
              </a:spcBef>
              <a:buFont typeface="Arial" charset="0"/>
              <a:buNone/>
              <a:defRPr/>
            </a:pP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Événement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international</a:t>
            </a:r>
            <a:endParaRPr lang="it-IT" dirty="0" smtClean="0">
              <a:solidFill>
                <a:schemeClr val="tx2"/>
              </a:solidFill>
            </a:endParaRPr>
          </a:p>
          <a:p>
            <a:pPr marL="0" indent="0" algn="ctr">
              <a:spcBef>
                <a:spcPts val="3000"/>
              </a:spcBef>
              <a:buFont typeface="Arial" charset="0"/>
              <a:buNone/>
              <a:defRPr/>
            </a:pPr>
            <a:r>
              <a:rPr lang="it-IT" sz="4400" dirty="0" err="1" smtClean="0">
                <a:solidFill>
                  <a:srgbClr val="C00000"/>
                </a:solidFill>
              </a:rPr>
              <a:t>Together</a:t>
            </a:r>
            <a:r>
              <a:rPr lang="it-IT" sz="4400" dirty="0" smtClean="0">
                <a:solidFill>
                  <a:srgbClr val="C00000"/>
                </a:solidFill>
              </a:rPr>
              <a:t> </a:t>
            </a:r>
            <a:r>
              <a:rPr lang="it-IT" sz="4400" dirty="0" err="1" smtClean="0">
                <a:solidFill>
                  <a:srgbClr val="C00000"/>
                </a:solidFill>
              </a:rPr>
              <a:t>for</a:t>
            </a:r>
            <a:r>
              <a:rPr lang="it-IT" sz="4400" dirty="0" smtClean="0">
                <a:solidFill>
                  <a:srgbClr val="C00000"/>
                </a:solidFill>
              </a:rPr>
              <a:t> </a:t>
            </a:r>
            <a:r>
              <a:rPr lang="it-IT" sz="4400" dirty="0" err="1" smtClean="0">
                <a:solidFill>
                  <a:srgbClr val="C00000"/>
                </a:solidFill>
              </a:rPr>
              <a:t>Europe</a:t>
            </a:r>
            <a:r>
              <a:rPr lang="it-IT" sz="4400" dirty="0" smtClean="0">
                <a:solidFill>
                  <a:srgbClr val="C00000"/>
                </a:solidFill>
              </a:rPr>
              <a:t> 2012</a:t>
            </a:r>
          </a:p>
          <a:p>
            <a:pPr marL="0" indent="0" algn="ctr">
              <a:spcBef>
                <a:spcPts val="0"/>
              </a:spcBef>
              <a:buFont typeface="Arial" charset="0"/>
              <a:buNone/>
              <a:defRPr/>
            </a:pPr>
            <a:r>
              <a:rPr lang="it-IT" dirty="0" err="1" smtClean="0">
                <a:solidFill>
                  <a:srgbClr val="C00000"/>
                </a:solidFill>
              </a:rPr>
              <a:t>an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international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event</a:t>
            </a:r>
            <a:endParaRPr lang="it-IT" dirty="0" smtClean="0">
              <a:solidFill>
                <a:srgbClr val="C00000"/>
              </a:solidFill>
            </a:endParaRPr>
          </a:p>
          <a:p>
            <a:pPr marL="0" indent="0">
              <a:buFont typeface="Arial" charset="0"/>
              <a:buNone/>
              <a:defRPr/>
            </a:pPr>
            <a:endParaRPr lang="it-IT" dirty="0" smtClean="0">
              <a:solidFill>
                <a:schemeClr val="tx2"/>
              </a:solidFill>
            </a:endParaRPr>
          </a:p>
          <a:p>
            <a:pPr marL="0" indent="0">
              <a:buFont typeface="Arial" charset="0"/>
              <a:buNone/>
              <a:defRPr/>
            </a:pPr>
            <a:endParaRPr lang="it-IT" dirty="0"/>
          </a:p>
        </p:txBody>
      </p:sp>
      <p:cxnSp>
        <p:nvCxnSpPr>
          <p:cNvPr id="5" name="Connettore 1 4"/>
          <p:cNvCxnSpPr/>
          <p:nvPr/>
        </p:nvCxnSpPr>
        <p:spPr>
          <a:xfrm>
            <a:off x="928688" y="1571625"/>
            <a:ext cx="7215187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928688" y="3070225"/>
            <a:ext cx="7215187" cy="1588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928688" y="4641850"/>
            <a:ext cx="7215187" cy="15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>
            <a:off x="928688" y="6142038"/>
            <a:ext cx="7215187" cy="158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ttangolo 9"/>
          <p:cNvSpPr/>
          <p:nvPr/>
        </p:nvSpPr>
        <p:spPr>
          <a:xfrm>
            <a:off x="571500" y="5000625"/>
            <a:ext cx="8072438" cy="1785938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571500" y="3000375"/>
            <a:ext cx="8072438" cy="1000125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gradFill flip="none" rotWithShape="1">
            <a:gsLst>
              <a:gs pos="99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pPr>
              <a:defRPr/>
            </a:pP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Stuttgart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2004</a:t>
            </a:r>
          </a:p>
        </p:txBody>
      </p:sp>
      <p:cxnSp>
        <p:nvCxnSpPr>
          <p:cNvPr id="5" name="Connettore 1 4"/>
          <p:cNvCxnSpPr/>
          <p:nvPr/>
        </p:nvCxnSpPr>
        <p:spPr>
          <a:xfrm>
            <a:off x="571500" y="3000375"/>
            <a:ext cx="8072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>
            <a:off x="571500" y="3998913"/>
            <a:ext cx="807243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571500" y="4972050"/>
            <a:ext cx="8072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571500" y="6784975"/>
            <a:ext cx="8072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571625"/>
            <a:ext cx="8401050" cy="4525963"/>
          </a:xfrm>
        </p:spPr>
        <p:txBody>
          <a:bodyPr/>
          <a:lstStyle/>
          <a:p>
            <a:pPr marL="342900" lvl="1" indent="-342900">
              <a:buFont typeface="Arial" charset="0"/>
              <a:buBlip>
                <a:blip r:embed="rId4"/>
              </a:buBlip>
              <a:defRPr/>
            </a:pPr>
            <a:r>
              <a:rPr lang="it-IT" dirty="0" err="1" smtClean="0">
                <a:solidFill>
                  <a:schemeClr val="tx2"/>
                </a:solidFill>
              </a:rPr>
              <a:t>Gemeinschaft</a:t>
            </a:r>
            <a:r>
              <a:rPr lang="it-IT" dirty="0" smtClean="0">
                <a:solidFill>
                  <a:schemeClr val="tx2"/>
                </a:solidFill>
              </a:rPr>
              <a:t> </a:t>
            </a:r>
            <a:r>
              <a:rPr lang="it-IT" dirty="0" err="1" smtClean="0">
                <a:solidFill>
                  <a:schemeClr val="tx2"/>
                </a:solidFill>
              </a:rPr>
              <a:t>entstand</a:t>
            </a:r>
            <a:r>
              <a:rPr lang="it-IT" dirty="0" smtClean="0">
                <a:solidFill>
                  <a:schemeClr val="tx2"/>
                </a:solidFill>
              </a:rPr>
              <a:t> 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dirty="0" smtClean="0"/>
              <a:t>  </a:t>
            </a:r>
            <a:r>
              <a:rPr lang="it-IT" dirty="0" smtClean="0">
                <a:solidFill>
                  <a:srgbClr val="006600"/>
                </a:solidFill>
              </a:rPr>
              <a:t>Si è creata la comunione     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 </a:t>
            </a:r>
            <a:r>
              <a:rPr lang="it-I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communion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 </a:t>
            </a:r>
            <a:r>
              <a:rPr lang="it-I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étè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établie</a:t>
            </a:r>
            <a:r>
              <a:rPr lang="it-I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dirty="0" smtClean="0"/>
              <a:t>  </a:t>
            </a:r>
            <a:r>
              <a:rPr lang="it-IT" dirty="0" smtClean="0">
                <a:solidFill>
                  <a:srgbClr val="C00000"/>
                </a:solidFill>
              </a:rPr>
              <a:t>A </a:t>
            </a:r>
            <a:r>
              <a:rPr lang="it-IT" dirty="0" err="1" smtClean="0">
                <a:solidFill>
                  <a:srgbClr val="C00000"/>
                </a:solidFill>
              </a:rPr>
              <a:t>communion</a:t>
            </a:r>
            <a:r>
              <a:rPr lang="it-IT" dirty="0" smtClean="0">
                <a:solidFill>
                  <a:srgbClr val="C00000"/>
                </a:solidFill>
              </a:rPr>
              <a:t> </a:t>
            </a:r>
            <a:r>
              <a:rPr lang="it-IT" dirty="0" err="1" smtClean="0">
                <a:solidFill>
                  <a:srgbClr val="C00000"/>
                </a:solidFill>
              </a:rPr>
              <a:t>has</a:t>
            </a:r>
            <a:r>
              <a:rPr lang="it-IT" dirty="0" smtClean="0">
                <a:solidFill>
                  <a:srgbClr val="C00000"/>
                </a:solidFill>
              </a:rPr>
              <a:t> come </a:t>
            </a:r>
            <a:r>
              <a:rPr lang="it-IT" dirty="0" err="1" smtClean="0">
                <a:solidFill>
                  <a:srgbClr val="C00000"/>
                </a:solidFill>
              </a:rPr>
              <a:t>to</a:t>
            </a:r>
            <a:r>
              <a:rPr lang="it-IT" dirty="0" smtClean="0">
                <a:solidFill>
                  <a:srgbClr val="C00000"/>
                </a:solidFill>
              </a:rPr>
              <a:t> life</a:t>
            </a:r>
          </a:p>
          <a:p>
            <a:pPr>
              <a:spcBef>
                <a:spcPts val="1200"/>
              </a:spcBef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rgbClr val="002060"/>
                </a:solidFill>
              </a:rPr>
              <a:t>Gebot</a:t>
            </a:r>
            <a:r>
              <a:rPr lang="it-IT" sz="2800" dirty="0" smtClean="0">
                <a:solidFill>
                  <a:srgbClr val="002060"/>
                </a:solidFill>
              </a:rPr>
              <a:t> </a:t>
            </a:r>
            <a:r>
              <a:rPr lang="it-IT" sz="2800" dirty="0" err="1" smtClean="0">
                <a:solidFill>
                  <a:srgbClr val="002060"/>
                </a:solidFill>
              </a:rPr>
              <a:t>der</a:t>
            </a:r>
            <a:r>
              <a:rPr lang="it-IT" sz="2800" dirty="0" smtClean="0">
                <a:solidFill>
                  <a:srgbClr val="002060"/>
                </a:solidFill>
              </a:rPr>
              <a:t> </a:t>
            </a:r>
            <a:r>
              <a:rPr lang="it-IT" sz="2800" dirty="0" err="1" smtClean="0">
                <a:solidFill>
                  <a:srgbClr val="002060"/>
                </a:solidFill>
              </a:rPr>
              <a:t>Stunde</a:t>
            </a:r>
            <a:r>
              <a:rPr lang="it-IT" sz="2800" dirty="0" smtClean="0">
                <a:solidFill>
                  <a:srgbClr val="002060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>
                <a:solidFill>
                  <a:srgbClr val="002060"/>
                </a:solidFill>
              </a:rPr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Dio la vuole</a:t>
            </a:r>
            <a:br>
              <a:rPr lang="it-IT" sz="2800" dirty="0" smtClean="0">
                <a:solidFill>
                  <a:srgbClr val="006600"/>
                </a:solidFill>
              </a:rPr>
            </a:b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C’est l’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impératif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du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moment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rgbClr val="C00000"/>
                </a:solidFill>
              </a:rPr>
              <a:t>God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wants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it</a:t>
            </a:r>
            <a:endParaRPr lang="it-IT" sz="2800" dirty="0" smtClean="0">
              <a:solidFill>
                <a:srgbClr val="C00000"/>
              </a:solidFill>
            </a:endParaRPr>
          </a:p>
          <a:p>
            <a:pPr>
              <a:spcBef>
                <a:spcPts val="1200"/>
              </a:spcBef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Wirksameres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Zeugnis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Testimonianza più efficace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Témoignage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efficace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C00000"/>
                </a:solidFill>
              </a:rPr>
              <a:t>A more incisive </a:t>
            </a:r>
            <a:r>
              <a:rPr lang="it-IT" sz="2800" dirty="0" err="1" smtClean="0">
                <a:solidFill>
                  <a:srgbClr val="C00000"/>
                </a:solidFill>
              </a:rPr>
              <a:t>witness</a:t>
            </a:r>
            <a:endParaRPr lang="it-IT" sz="2800" dirty="0" smtClean="0">
              <a:solidFill>
                <a:srgbClr val="C00000"/>
              </a:solidFill>
            </a:endParaRPr>
          </a:p>
          <a:p>
            <a:pPr>
              <a:spcBef>
                <a:spcPts val="1200"/>
              </a:spcBef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Charakteristik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des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Miteinanders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Caratteristiche della comunione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Caractéristiques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 la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communion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Experiences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that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support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communion</a:t>
            </a:r>
            <a:endParaRPr lang="it-IT" sz="2800" dirty="0" smtClean="0">
              <a:solidFill>
                <a:srgbClr val="C00000"/>
              </a:solidFill>
            </a:endParaRPr>
          </a:p>
          <a:p>
            <a:pPr>
              <a:defRPr/>
            </a:pPr>
            <a:endParaRPr lang="it-IT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tangolo 7"/>
          <p:cNvSpPr/>
          <p:nvPr/>
        </p:nvSpPr>
        <p:spPr>
          <a:xfrm>
            <a:off x="500063" y="4500563"/>
            <a:ext cx="8215312" cy="1571625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2425" indent="-352425">
              <a:buFont typeface="Arial" charset="0"/>
              <a:buBlip>
                <a:blip r:embed="rId4"/>
              </a:buBlip>
              <a:defRPr/>
            </a:pPr>
            <a:r>
              <a:rPr lang="it-IT" sz="2800" dirty="0" smtClean="0">
                <a:solidFill>
                  <a:schemeClr val="tx2"/>
                </a:solidFill>
              </a:rPr>
              <a:t>Von 150 </a:t>
            </a:r>
            <a:r>
              <a:rPr lang="it-IT" sz="2800" dirty="0" err="1" smtClean="0">
                <a:solidFill>
                  <a:schemeClr val="tx2"/>
                </a:solidFill>
              </a:rPr>
              <a:t>auf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über</a:t>
            </a:r>
            <a:r>
              <a:rPr lang="it-IT" sz="2800" dirty="0" smtClean="0">
                <a:solidFill>
                  <a:schemeClr val="tx2"/>
                </a:solidFill>
              </a:rPr>
              <a:t> 250 </a:t>
            </a:r>
            <a:r>
              <a:rPr lang="it-IT" sz="2800" dirty="0" err="1" smtClean="0">
                <a:solidFill>
                  <a:schemeClr val="tx2"/>
                </a:solidFill>
              </a:rPr>
              <a:t>Bewegungen</a:t>
            </a:r>
            <a:r>
              <a:rPr lang="it-IT" sz="2800" dirty="0" smtClean="0">
                <a:solidFill>
                  <a:schemeClr val="tx2"/>
                </a:solidFill>
              </a:rPr>
              <a:t> und </a:t>
            </a:r>
            <a:r>
              <a:rPr lang="it-IT" sz="2800" dirty="0" err="1" smtClean="0">
                <a:solidFill>
                  <a:schemeClr val="tx2"/>
                </a:solidFill>
              </a:rPr>
              <a:t>Gemeinschaften</a:t>
            </a:r>
            <a:r>
              <a:rPr lang="it-IT" sz="2800" dirty="0" smtClean="0">
                <a:solidFill>
                  <a:schemeClr val="tx2"/>
                </a:solidFill>
              </a:rPr>
              <a:t>  </a:t>
            </a:r>
          </a:p>
          <a:p>
            <a:pPr marL="352425" indent="0">
              <a:buFont typeface="Arial" charset="0"/>
              <a:buNone/>
              <a:defRPr/>
            </a:pPr>
            <a:r>
              <a:rPr lang="it-IT" sz="2800" dirty="0" smtClean="0">
                <a:solidFill>
                  <a:srgbClr val="006600"/>
                </a:solidFill>
              </a:rPr>
              <a:t>Da 150 a oltre 250 Movimenti e Comunità</a:t>
            </a:r>
          </a:p>
          <a:p>
            <a:pPr marL="352425" indent="0">
              <a:buFont typeface="Arial" charset="0"/>
              <a:buNone/>
              <a:defRPr/>
            </a:pP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 150 à plus de 250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Communautés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et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Mouvements</a:t>
            </a:r>
            <a:endParaRPr lang="it-IT" sz="2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52425" indent="0">
              <a:buFont typeface="Arial" charset="0"/>
              <a:buNone/>
              <a:defRPr/>
            </a:pPr>
            <a:r>
              <a:rPr lang="it-IT" sz="2800" dirty="0" err="1" smtClean="0">
                <a:solidFill>
                  <a:srgbClr val="C00000"/>
                </a:solidFill>
              </a:rPr>
              <a:t>From</a:t>
            </a:r>
            <a:r>
              <a:rPr lang="it-IT" sz="2800" dirty="0" smtClean="0">
                <a:solidFill>
                  <a:srgbClr val="C00000"/>
                </a:solidFill>
              </a:rPr>
              <a:t> 150 </a:t>
            </a:r>
            <a:r>
              <a:rPr lang="it-IT" sz="2800" dirty="0" err="1" smtClean="0">
                <a:solidFill>
                  <a:srgbClr val="C00000"/>
                </a:solidFill>
              </a:rPr>
              <a:t>Movements</a:t>
            </a:r>
            <a:r>
              <a:rPr lang="it-IT" sz="2800" dirty="0" smtClean="0">
                <a:solidFill>
                  <a:srgbClr val="C00000"/>
                </a:solidFill>
              </a:rPr>
              <a:t> and </a:t>
            </a:r>
            <a:r>
              <a:rPr lang="it-IT" sz="2800" dirty="0" err="1" smtClean="0">
                <a:solidFill>
                  <a:srgbClr val="C00000"/>
                </a:solidFill>
              </a:rPr>
              <a:t>Communities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to</a:t>
            </a:r>
            <a:r>
              <a:rPr lang="it-IT" sz="2800" dirty="0" smtClean="0">
                <a:solidFill>
                  <a:srgbClr val="C00000"/>
                </a:solidFill>
              </a:rPr>
              <a:t> more </a:t>
            </a:r>
            <a:r>
              <a:rPr lang="it-IT" sz="2800" dirty="0" err="1" smtClean="0">
                <a:solidFill>
                  <a:srgbClr val="C00000"/>
                </a:solidFill>
              </a:rPr>
              <a:t>than</a:t>
            </a:r>
            <a:r>
              <a:rPr lang="it-IT" sz="2800" dirty="0" smtClean="0">
                <a:solidFill>
                  <a:srgbClr val="C00000"/>
                </a:solidFill>
              </a:rPr>
              <a:t> 250 </a:t>
            </a:r>
          </a:p>
          <a:p>
            <a:pPr marL="352425" indent="-352425">
              <a:spcBef>
                <a:spcPts val="1800"/>
              </a:spcBef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Ziele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der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Zusammenarbeit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Scopi della collabora-zione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Buts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 la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collaboration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 </a:t>
            </a:r>
            <a:r>
              <a:rPr lang="it-IT" sz="2800" dirty="0" err="1" smtClean="0">
                <a:solidFill>
                  <a:srgbClr val="C00000"/>
                </a:solidFill>
              </a:rPr>
              <a:t>Objectives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collaboration</a:t>
            </a:r>
            <a:endParaRPr 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29600" cy="1143000"/>
          </a:xfrm>
          <a:gradFill flip="none" rotWithShape="1">
            <a:gsLst>
              <a:gs pos="99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pPr>
              <a:defRPr/>
            </a:pP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Stuttgart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2007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500063" y="4500563"/>
            <a:ext cx="821531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500063" y="6070600"/>
            <a:ext cx="82153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500063" y="3429000"/>
            <a:ext cx="8215312" cy="1571625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Das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Miteinander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auf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nationaler</a:t>
            </a:r>
            <a:r>
              <a:rPr lang="it-IT" sz="2800" dirty="0" smtClean="0">
                <a:solidFill>
                  <a:schemeClr val="tx2"/>
                </a:solidFill>
              </a:rPr>
              <a:t> und </a:t>
            </a:r>
            <a:r>
              <a:rPr lang="it-IT" sz="2800" dirty="0" err="1" smtClean="0">
                <a:solidFill>
                  <a:schemeClr val="tx2"/>
                </a:solidFill>
              </a:rPr>
              <a:t>örtlicher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Ebene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La comunione a livello nazionale e locale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communion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au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niveau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national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et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local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rgbClr val="C00000"/>
                </a:solidFill>
              </a:rPr>
              <a:t>Our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communion</a:t>
            </a:r>
            <a:r>
              <a:rPr lang="it-IT" sz="2800" dirty="0" smtClean="0">
                <a:solidFill>
                  <a:srgbClr val="C00000"/>
                </a:solidFill>
              </a:rPr>
              <a:t> on a </a:t>
            </a:r>
            <a:r>
              <a:rPr lang="it-IT" sz="2800" dirty="0" err="1" smtClean="0">
                <a:solidFill>
                  <a:srgbClr val="C00000"/>
                </a:solidFill>
              </a:rPr>
              <a:t>local</a:t>
            </a:r>
            <a:r>
              <a:rPr lang="it-IT" sz="2800" dirty="0" smtClean="0">
                <a:solidFill>
                  <a:srgbClr val="C00000"/>
                </a:solidFill>
              </a:rPr>
              <a:t> and </a:t>
            </a:r>
            <a:r>
              <a:rPr lang="it-IT" sz="2800" dirty="0" err="1" smtClean="0">
                <a:solidFill>
                  <a:srgbClr val="C00000"/>
                </a:solidFill>
              </a:rPr>
              <a:t>national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level</a:t>
            </a:r>
            <a:endParaRPr lang="it-IT" sz="2800" dirty="0" smtClean="0">
              <a:solidFill>
                <a:srgbClr val="C00000"/>
              </a:solidFill>
            </a:endParaRPr>
          </a:p>
          <a:p>
            <a:pPr>
              <a:spcBef>
                <a:spcPts val="2400"/>
              </a:spcBef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Unterzeichnung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der</a:t>
            </a:r>
            <a:r>
              <a:rPr lang="it-IT" sz="2800" dirty="0" smtClean="0">
                <a:solidFill>
                  <a:schemeClr val="tx2"/>
                </a:solidFill>
              </a:rPr>
              <a:t> “</a:t>
            </a:r>
            <a:r>
              <a:rPr lang="it-IT" sz="2800" dirty="0" err="1" smtClean="0">
                <a:solidFill>
                  <a:schemeClr val="tx2"/>
                </a:solidFill>
              </a:rPr>
              <a:t>Grundlagen</a:t>
            </a:r>
            <a:r>
              <a:rPr lang="it-IT" sz="2800" dirty="0" smtClean="0">
                <a:solidFill>
                  <a:schemeClr val="tx2"/>
                </a:solidFill>
              </a:rPr>
              <a:t>”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Firma delle “basi”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Signature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“</a:t>
            </a:r>
            <a:r>
              <a:rPr lang="fr-F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Bases"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rgbClr val="C00000"/>
                </a:solidFill>
              </a:rPr>
              <a:t>Signing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the “</a:t>
            </a:r>
            <a:r>
              <a:rPr lang="en-GB" sz="2800" dirty="0" smtClean="0">
                <a:solidFill>
                  <a:srgbClr val="C00000"/>
                </a:solidFill>
              </a:rPr>
              <a:t>Foundations”</a:t>
            </a:r>
            <a:endParaRPr lang="it-IT" sz="2800" dirty="0" smtClean="0">
              <a:solidFill>
                <a:srgbClr val="C00000"/>
              </a:solidFill>
            </a:endParaRPr>
          </a:p>
        </p:txBody>
      </p:sp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29600" cy="1143000"/>
          </a:xfrm>
          <a:gradFill flip="none" rotWithShape="1">
            <a:gsLst>
              <a:gs pos="9900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pPr>
              <a:defRPr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National </a:t>
            </a: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events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2009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571500" y="3355975"/>
            <a:ext cx="8072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>
            <a:off x="571500" y="4999038"/>
            <a:ext cx="807243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ttangolo 12"/>
          <p:cNvSpPr/>
          <p:nvPr/>
        </p:nvSpPr>
        <p:spPr>
          <a:xfrm>
            <a:off x="571500" y="5000625"/>
            <a:ext cx="8072438" cy="12144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cxnSp>
        <p:nvCxnSpPr>
          <p:cNvPr id="9" name="Connettore 1 8"/>
          <p:cNvCxnSpPr/>
          <p:nvPr/>
        </p:nvCxnSpPr>
        <p:spPr>
          <a:xfrm>
            <a:off x="571500" y="4927600"/>
            <a:ext cx="8072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571500" y="6213475"/>
            <a:ext cx="8072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tangolo 11"/>
          <p:cNvSpPr/>
          <p:nvPr/>
        </p:nvSpPr>
        <p:spPr>
          <a:xfrm>
            <a:off x="571500" y="3143250"/>
            <a:ext cx="8072438" cy="8572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cxnSp>
        <p:nvCxnSpPr>
          <p:cNvPr id="7" name="Connettore 1 6"/>
          <p:cNvCxnSpPr/>
          <p:nvPr/>
        </p:nvCxnSpPr>
        <p:spPr>
          <a:xfrm>
            <a:off x="571500" y="3070225"/>
            <a:ext cx="8072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>
            <a:off x="571500" y="4000500"/>
            <a:ext cx="8072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ttangolo 4"/>
          <p:cNvSpPr/>
          <p:nvPr/>
        </p:nvSpPr>
        <p:spPr>
          <a:xfrm>
            <a:off x="500034" y="1643050"/>
            <a:ext cx="8143932" cy="50006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3076" name="Segnaposto contenut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lang="it-IT" b="1" dirty="0" err="1" smtClean="0">
                <a:solidFill>
                  <a:schemeClr val="tx2"/>
                </a:solidFill>
              </a:rPr>
              <a:t>Ziele</a:t>
            </a:r>
            <a:r>
              <a:rPr lang="it-IT" b="1" dirty="0" smtClean="0"/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/>
              <a:t> </a:t>
            </a:r>
            <a:r>
              <a:rPr lang="it-IT" b="1" dirty="0" smtClean="0">
                <a:solidFill>
                  <a:srgbClr val="006600"/>
                </a:solidFill>
              </a:rPr>
              <a:t>scopi</a:t>
            </a:r>
            <a:r>
              <a:rPr lang="it-IT" b="1" dirty="0" smtClean="0">
                <a:solidFill>
                  <a:srgbClr val="00B050"/>
                </a:solidFill>
              </a:rPr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/>
              <a:t> </a:t>
            </a:r>
            <a:r>
              <a:rPr lang="it-IT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objectifs</a:t>
            </a:r>
            <a:r>
              <a:rPr lang="it-IT" b="1" dirty="0" smtClean="0"/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/>
              <a:t> </a:t>
            </a:r>
            <a:r>
              <a:rPr lang="it-IT" b="1" dirty="0" err="1" smtClean="0">
                <a:solidFill>
                  <a:srgbClr val="C00000"/>
                </a:solidFill>
              </a:rPr>
              <a:t>aims</a:t>
            </a:r>
            <a:endParaRPr lang="it-IT" b="1" dirty="0" smtClean="0">
              <a:solidFill>
                <a:srgbClr val="C00000"/>
              </a:solidFill>
            </a:endParaRPr>
          </a:p>
          <a:p>
            <a:pPr eaLnBrk="1" hangingPunct="1"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Geeintes</a:t>
            </a:r>
            <a:r>
              <a:rPr lang="it-IT" sz="2800" dirty="0" smtClean="0">
                <a:solidFill>
                  <a:schemeClr val="tx2"/>
                </a:solidFill>
              </a:rPr>
              <a:t> Europa </a:t>
            </a:r>
            <a:r>
              <a:rPr lang="it-IT" sz="2800" dirty="0" err="1" smtClean="0">
                <a:solidFill>
                  <a:schemeClr val="tx2"/>
                </a:solidFill>
              </a:rPr>
              <a:t>ist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möglich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Europa unita esiste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L’</a:t>
            </a:r>
            <a:r>
              <a:rPr lang="fr-F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Europe unie existe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rgbClr val="C00000"/>
                </a:solidFill>
              </a:rPr>
              <a:t>a </a:t>
            </a:r>
            <a:r>
              <a:rPr lang="en-GB" sz="2800" dirty="0" smtClean="0">
                <a:solidFill>
                  <a:srgbClr val="C00000"/>
                </a:solidFill>
              </a:rPr>
              <a:t>united Europe is a reality</a:t>
            </a:r>
            <a:endParaRPr lang="it-IT" sz="2800" dirty="0" smtClean="0">
              <a:solidFill>
                <a:srgbClr val="C00000"/>
              </a:solidFill>
            </a:endParaRPr>
          </a:p>
          <a:p>
            <a:pPr eaLnBrk="1" hangingPunct="1"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Prophetisches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Zeichen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segno profetico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fr-F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signe prophétique</a:t>
            </a:r>
            <a:r>
              <a:rPr lang="fr-FR" sz="2800" dirty="0" smtClean="0"/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en-GB" sz="2800" dirty="0" smtClean="0">
                <a:solidFill>
                  <a:srgbClr val="C00000"/>
                </a:solidFill>
              </a:rPr>
              <a:t>a prophetic sign </a:t>
            </a:r>
            <a:endParaRPr lang="it-IT" sz="2800" dirty="0" smtClean="0">
              <a:solidFill>
                <a:srgbClr val="C00000"/>
              </a:solidFill>
            </a:endParaRPr>
          </a:p>
          <a:p>
            <a:pPr eaLnBrk="1" hangingPunct="1"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Zusammenarbeit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für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…</a:t>
            </a:r>
            <a:r>
              <a:rPr lang="it-IT" sz="2800" dirty="0" err="1" smtClean="0">
                <a:solidFill>
                  <a:srgbClr val="FFC000"/>
                </a:solidFill>
              </a:rPr>
              <a:t>•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collaborazione per …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>
                <a:solidFill>
                  <a:srgbClr val="00B050"/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collaboration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pour …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rgbClr val="C00000"/>
                </a:solidFill>
              </a:rPr>
              <a:t>collaboration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for</a:t>
            </a:r>
            <a:r>
              <a:rPr lang="it-IT" sz="2800" dirty="0" smtClean="0">
                <a:solidFill>
                  <a:srgbClr val="C00000"/>
                </a:solidFill>
              </a:rPr>
              <a:t> …</a:t>
            </a:r>
          </a:p>
          <a:p>
            <a:pPr eaLnBrk="1" hangingPunct="1">
              <a:buFont typeface="Arial" charset="0"/>
              <a:buBlip>
                <a:blip r:embed="rId4"/>
              </a:buBlip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Viele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einbeziehen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rgbClr val="006600"/>
                </a:solidFill>
              </a:rPr>
              <a:t>coinvolgere tante persone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impliquer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un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grand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nombre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personnes</a:t>
            </a:r>
            <a:r>
              <a:rPr lang="fr-F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en-GB" sz="2800" dirty="0" smtClean="0">
                <a:solidFill>
                  <a:srgbClr val="C00000"/>
                </a:solidFill>
              </a:rPr>
              <a:t>everyone is involved</a:t>
            </a:r>
            <a:endParaRPr lang="it-IT" sz="2800" dirty="0" smtClean="0">
              <a:solidFill>
                <a:srgbClr val="C00000"/>
              </a:solidFill>
            </a:endParaRPr>
          </a:p>
          <a:p>
            <a:pPr eaLnBrk="1" hangingPunct="1">
              <a:defRPr/>
            </a:pPr>
            <a:endParaRPr lang="it-IT" dirty="0" smtClean="0"/>
          </a:p>
        </p:txBody>
      </p:sp>
      <p:sp>
        <p:nvSpPr>
          <p:cNvPr id="3075" name="Titolo 4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pPr eaLnBrk="1" hangingPunct="1">
              <a:defRPr/>
            </a:pPr>
            <a:r>
              <a:rPr lang="it-IT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</a:t>
            </a:r>
            <a:r>
              <a:rPr lang="it-IT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2012</a:t>
            </a:r>
            <a:endParaRPr lang="it-IT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307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tangolo 7"/>
          <p:cNvSpPr/>
          <p:nvPr/>
        </p:nvSpPr>
        <p:spPr>
          <a:xfrm>
            <a:off x="571500" y="2928938"/>
            <a:ext cx="8143875" cy="33575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500034" y="1643050"/>
            <a:ext cx="8143932" cy="500066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000" indent="-342000" algn="ctr" eaLnBrk="1" hangingPunct="1">
              <a:spcBef>
                <a:spcPts val="1200"/>
              </a:spcBef>
              <a:buFont typeface="Arial" charset="0"/>
              <a:buNone/>
              <a:defRPr/>
            </a:pPr>
            <a:r>
              <a:rPr lang="it-IT" b="1" dirty="0" err="1" smtClean="0">
                <a:solidFill>
                  <a:schemeClr val="tx2"/>
                </a:solidFill>
              </a:rPr>
              <a:t>Vorschlag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b="1" dirty="0" smtClean="0">
                <a:solidFill>
                  <a:srgbClr val="00B050"/>
                </a:solidFill>
              </a:rPr>
              <a:t>proposta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proposition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b="1" dirty="0" err="1" smtClean="0">
                <a:solidFill>
                  <a:srgbClr val="C00000"/>
                </a:solidFill>
              </a:rPr>
              <a:t>proposal</a:t>
            </a:r>
            <a:endParaRPr lang="it-IT" b="1" dirty="0" smtClean="0">
              <a:solidFill>
                <a:srgbClr val="C00000"/>
              </a:solidFill>
            </a:endParaRPr>
          </a:p>
          <a:p>
            <a:pPr marL="342000" indent="-342000" eaLnBrk="1" hangingPunct="1">
              <a:spcBef>
                <a:spcPts val="1200"/>
              </a:spcBef>
              <a:buFont typeface="Arial" charset="0"/>
              <a:buBlip>
                <a:blip r:embed="rId4"/>
              </a:buBlip>
              <a:defRPr/>
            </a:pPr>
            <a:r>
              <a:rPr lang="it-IT" sz="2800" b="1" dirty="0" smtClean="0">
                <a:solidFill>
                  <a:srgbClr val="BC8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/ </a:t>
            </a:r>
            <a:r>
              <a:rPr lang="it-IT" sz="2800" b="1" dirty="0" err="1" smtClean="0">
                <a:solidFill>
                  <a:srgbClr val="BC8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it-IT" sz="2800" b="1" dirty="0" smtClean="0">
                <a:solidFill>
                  <a:srgbClr val="BC8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2012</a:t>
            </a:r>
          </a:p>
          <a:p>
            <a:pPr marL="514350" indent="-514350" eaLnBrk="1" hangingPunct="1">
              <a:spcBef>
                <a:spcPts val="1200"/>
              </a:spcBef>
              <a:buFont typeface="+mj-lt"/>
              <a:buAutoNum type="arabicPeriod"/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Gleichzeitig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viele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lokale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Veranstaltungen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mit</a:t>
            </a:r>
            <a:r>
              <a:rPr lang="it-IT" sz="2800" dirty="0" smtClean="0">
                <a:solidFill>
                  <a:schemeClr val="tx2"/>
                </a:solidFill>
              </a:rPr>
              <a:t> Internet </a:t>
            </a:r>
            <a:r>
              <a:rPr lang="it-IT" sz="2800" dirty="0" err="1" smtClean="0">
                <a:solidFill>
                  <a:schemeClr val="tx2"/>
                </a:solidFill>
              </a:rPr>
              <a:t>verbunden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br>
              <a:rPr lang="it-IT" sz="2800" dirty="0" smtClean="0">
                <a:solidFill>
                  <a:schemeClr val="tx2"/>
                </a:solidFill>
              </a:rPr>
            </a:br>
            <a:r>
              <a:rPr lang="it-IT" sz="2800" dirty="0" smtClean="0">
                <a:solidFill>
                  <a:srgbClr val="006600"/>
                </a:solidFill>
              </a:rPr>
              <a:t>Contemporaneamente tanti eventi locali collegati via internet </a:t>
            </a:r>
            <a:r>
              <a:rPr lang="it-IT" sz="2800" dirty="0" smtClean="0">
                <a:solidFill>
                  <a:schemeClr val="tx2"/>
                </a:solidFill>
              </a:rPr>
              <a:t/>
            </a:r>
            <a:br>
              <a:rPr lang="it-IT" sz="2800" dirty="0" smtClean="0">
                <a:solidFill>
                  <a:schemeClr val="tx2"/>
                </a:solidFill>
              </a:rPr>
            </a:b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Simultanément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beacoup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manifestations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locales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reliées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grâce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à Internet</a:t>
            </a:r>
            <a:r>
              <a:rPr lang="it-IT" sz="2800" dirty="0" smtClean="0">
                <a:solidFill>
                  <a:schemeClr val="tx2"/>
                </a:solidFill>
              </a:rPr>
              <a:t/>
            </a:r>
            <a:br>
              <a:rPr lang="it-IT" sz="2800" dirty="0" smtClean="0">
                <a:solidFill>
                  <a:schemeClr val="tx2"/>
                </a:solidFill>
              </a:rPr>
            </a:br>
            <a:r>
              <a:rPr lang="it-IT" sz="2800" dirty="0" err="1" smtClean="0">
                <a:solidFill>
                  <a:srgbClr val="C00000"/>
                </a:solidFill>
              </a:rPr>
              <a:t>There</a:t>
            </a:r>
            <a:r>
              <a:rPr lang="it-IT" sz="2800" dirty="0" smtClean="0">
                <a:solidFill>
                  <a:srgbClr val="C00000"/>
                </a:solidFill>
              </a:rPr>
              <a:t> are </a:t>
            </a:r>
            <a:r>
              <a:rPr lang="it-IT" sz="2800" dirty="0" err="1" smtClean="0">
                <a:solidFill>
                  <a:srgbClr val="C00000"/>
                </a:solidFill>
              </a:rPr>
              <a:t>many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local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events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connected</a:t>
            </a:r>
            <a:r>
              <a:rPr lang="it-IT" sz="2800" dirty="0" smtClean="0">
                <a:solidFill>
                  <a:srgbClr val="C00000"/>
                </a:solidFill>
              </a:rPr>
              <a:t> via internet</a:t>
            </a:r>
          </a:p>
          <a:p>
            <a:pPr eaLnBrk="1" hangingPunct="1">
              <a:buFont typeface="Arial" charset="0"/>
              <a:buNone/>
              <a:defRPr/>
            </a:pPr>
            <a:endParaRPr lang="it-IT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pPr eaLnBrk="1" hangingPunct="1">
              <a:defRPr/>
            </a:pP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Event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2012</a:t>
            </a:r>
          </a:p>
        </p:txBody>
      </p:sp>
      <p:cxnSp>
        <p:nvCxnSpPr>
          <p:cNvPr id="7" name="Connettore 1 6"/>
          <p:cNvCxnSpPr/>
          <p:nvPr/>
        </p:nvCxnSpPr>
        <p:spPr>
          <a:xfrm>
            <a:off x="928688" y="2786063"/>
            <a:ext cx="1643062" cy="1587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14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/>
          <a:lstStyle/>
          <a:p>
            <a:pPr eaLnBrk="1" hangingPunct="1">
              <a:defRPr/>
            </a:pP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Event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2012</a:t>
            </a:r>
          </a:p>
        </p:txBody>
      </p:sp>
      <p:sp>
        <p:nvSpPr>
          <p:cNvPr id="5" name="Rettangolo 4"/>
          <p:cNvSpPr/>
          <p:nvPr/>
        </p:nvSpPr>
        <p:spPr>
          <a:xfrm>
            <a:off x="500034" y="1643050"/>
            <a:ext cx="8143932" cy="500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42000" indent="-342000" algn="ctr" eaLnBrk="1" hangingPunct="1">
              <a:spcBef>
                <a:spcPts val="1200"/>
              </a:spcBef>
              <a:buFont typeface="Arial" charset="0"/>
              <a:buNone/>
              <a:defRPr/>
            </a:pPr>
            <a:r>
              <a:rPr lang="it-IT" b="1" dirty="0" err="1" smtClean="0">
                <a:solidFill>
                  <a:schemeClr val="tx2"/>
                </a:solidFill>
              </a:rPr>
              <a:t>Vorschlag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b="1" dirty="0" smtClean="0">
                <a:solidFill>
                  <a:srgbClr val="006600"/>
                </a:solidFill>
              </a:rPr>
              <a:t>proposta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proposition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dirty="0" smtClean="0">
                <a:solidFill>
                  <a:srgbClr val="FFC000"/>
                </a:solidFill>
              </a:rPr>
              <a:t>•</a:t>
            </a:r>
            <a:r>
              <a:rPr lang="it-IT" b="1" dirty="0" smtClean="0">
                <a:solidFill>
                  <a:srgbClr val="0070C0"/>
                </a:solidFill>
              </a:rPr>
              <a:t> </a:t>
            </a:r>
            <a:r>
              <a:rPr lang="it-IT" b="1" dirty="0" err="1" smtClean="0">
                <a:solidFill>
                  <a:srgbClr val="C00000"/>
                </a:solidFill>
              </a:rPr>
              <a:t>proposal</a:t>
            </a:r>
            <a:endParaRPr lang="it-IT" b="1" dirty="0" smtClean="0">
              <a:solidFill>
                <a:srgbClr val="C00000"/>
              </a:solidFill>
            </a:endParaRPr>
          </a:p>
          <a:p>
            <a:pPr marL="514350" indent="-514350" eaLnBrk="1" hangingPunct="1">
              <a:spcBef>
                <a:spcPts val="3000"/>
              </a:spcBef>
              <a:buFont typeface="+mj-lt"/>
              <a:buAutoNum type="arabicPeriod" startAt="2"/>
              <a:defRPr/>
            </a:pPr>
            <a:r>
              <a:rPr lang="it-IT" sz="2800" dirty="0" err="1" smtClean="0">
                <a:solidFill>
                  <a:schemeClr val="tx2"/>
                </a:solidFill>
              </a:rPr>
              <a:t>Eine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zentrale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err="1" smtClean="0">
                <a:solidFill>
                  <a:schemeClr val="tx2"/>
                </a:solidFill>
              </a:rPr>
              <a:t>Veranstaltung</a:t>
            </a:r>
            <a:r>
              <a:rPr lang="de-DE" sz="2800" dirty="0" smtClean="0">
                <a:solidFill>
                  <a:schemeClr val="tx2"/>
                </a:solidFill>
              </a:rPr>
              <a:t> mit Satellitenübertragung</a:t>
            </a:r>
            <a:r>
              <a:rPr lang="it-IT" sz="2800" dirty="0" smtClean="0">
                <a:solidFill>
                  <a:schemeClr val="tx2"/>
                </a:solidFill>
              </a:rPr>
              <a:t> </a:t>
            </a:r>
            <a:r>
              <a:rPr lang="it-IT" sz="2800" dirty="0" smtClean="0">
                <a:solidFill>
                  <a:schemeClr val="accent1"/>
                </a:solidFill>
              </a:rPr>
              <a:t/>
            </a:r>
            <a:br>
              <a:rPr lang="it-IT" sz="2800" dirty="0" smtClean="0">
                <a:solidFill>
                  <a:schemeClr val="accent1"/>
                </a:solidFill>
              </a:rPr>
            </a:br>
            <a:r>
              <a:rPr lang="it-IT" sz="2800" dirty="0" smtClean="0">
                <a:solidFill>
                  <a:srgbClr val="006600"/>
                </a:solidFill>
              </a:rPr>
              <a:t>Un evento centrale trasmesso via satellite </a:t>
            </a:r>
            <a:r>
              <a:rPr lang="it-IT" sz="2800" dirty="0" smtClean="0">
                <a:solidFill>
                  <a:schemeClr val="tx2"/>
                </a:solidFill>
              </a:rPr>
              <a:t/>
            </a:r>
            <a:br>
              <a:rPr lang="it-IT" sz="2800" dirty="0" smtClean="0">
                <a:solidFill>
                  <a:schemeClr val="tx2"/>
                </a:solidFill>
              </a:rPr>
            </a:b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évènement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central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transmis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par satellite </a:t>
            </a:r>
            <a:r>
              <a:rPr lang="it-IT" sz="2800" dirty="0" smtClean="0">
                <a:solidFill>
                  <a:schemeClr val="tx2"/>
                </a:solidFill>
              </a:rPr>
              <a:t/>
            </a:r>
            <a:br>
              <a:rPr lang="it-IT" sz="2800" dirty="0" smtClean="0">
                <a:solidFill>
                  <a:schemeClr val="tx2"/>
                </a:solidFill>
              </a:rPr>
            </a:br>
            <a:r>
              <a:rPr lang="it-IT" sz="2800" dirty="0" smtClean="0">
                <a:solidFill>
                  <a:srgbClr val="C00000"/>
                </a:solidFill>
              </a:rPr>
              <a:t>A </a:t>
            </a:r>
            <a:r>
              <a:rPr lang="it-IT" sz="2800" dirty="0" err="1" smtClean="0">
                <a:solidFill>
                  <a:srgbClr val="C00000"/>
                </a:solidFill>
              </a:rPr>
              <a:t>core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event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broadcasts</a:t>
            </a:r>
            <a:r>
              <a:rPr lang="it-IT" sz="2800" dirty="0" smtClean="0">
                <a:solidFill>
                  <a:srgbClr val="C00000"/>
                </a:solidFill>
              </a:rPr>
              <a:t> via satellite</a:t>
            </a:r>
          </a:p>
          <a:p>
            <a:pPr eaLnBrk="1" hangingPunct="1">
              <a:buFont typeface="Arial" charset="0"/>
              <a:buNone/>
              <a:defRPr/>
            </a:pPr>
            <a:endParaRPr lang="it-IT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logo_piu-chiaro_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7150"/>
            <a:ext cx="9144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500063" y="3929063"/>
            <a:ext cx="8215312" cy="2500312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it-IT"/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78000" indent="-378000" eaLnBrk="1" hangingPunct="1">
              <a:buFont typeface="+mj-lt"/>
              <a:buAutoNum type="arabicPeriod"/>
              <a:defRPr/>
            </a:pPr>
            <a:r>
              <a:rPr lang="it-IT" sz="2800" dirty="0" smtClean="0">
                <a:solidFill>
                  <a:schemeClr val="tx2"/>
                </a:solidFill>
              </a:rPr>
              <a:t>In </a:t>
            </a:r>
            <a:r>
              <a:rPr lang="it-IT" sz="2800" dirty="0" err="1" smtClean="0">
                <a:solidFill>
                  <a:schemeClr val="tx2"/>
                </a:solidFill>
              </a:rPr>
              <a:t>Zusammenarbeit</a:t>
            </a:r>
            <a:r>
              <a:rPr lang="it-IT" sz="2800" dirty="0" smtClean="0">
                <a:solidFill>
                  <a:schemeClr val="tx2"/>
                </a:solidFill>
              </a:rPr>
              <a:t> von </a:t>
            </a:r>
            <a:r>
              <a:rPr lang="it-IT" sz="2800" dirty="0" err="1" smtClean="0">
                <a:solidFill>
                  <a:schemeClr val="tx2"/>
                </a:solidFill>
              </a:rPr>
              <a:t>mindestens</a:t>
            </a:r>
            <a:r>
              <a:rPr lang="it-IT" sz="2800" dirty="0" smtClean="0">
                <a:solidFill>
                  <a:schemeClr val="tx2"/>
                </a:solidFill>
              </a:rPr>
              <a:t> 2-3 </a:t>
            </a:r>
            <a:r>
              <a:rPr lang="it-IT" sz="2800" dirty="0" err="1" smtClean="0">
                <a:solidFill>
                  <a:schemeClr val="tx2"/>
                </a:solidFill>
              </a:rPr>
              <a:t>Bewegungen</a:t>
            </a:r>
            <a:r>
              <a:rPr lang="it-IT" sz="2800" dirty="0" smtClean="0">
                <a:solidFill>
                  <a:schemeClr val="tx2"/>
                </a:solidFill>
              </a:rPr>
              <a:t> und </a:t>
            </a:r>
            <a:r>
              <a:rPr lang="it-IT" sz="2800" dirty="0" err="1" smtClean="0">
                <a:solidFill>
                  <a:schemeClr val="tx2"/>
                </a:solidFill>
              </a:rPr>
              <a:t>Gemeinschaften</a:t>
            </a: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800" dirty="0" smtClean="0">
                <a:solidFill>
                  <a:srgbClr val="006600"/>
                </a:solidFill>
              </a:rPr>
              <a:t>in collaborazione di almeno 2-3 movimenti</a:t>
            </a: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collaboration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avec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au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moins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2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ou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3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Mouvements</a:t>
            </a:r>
            <a:r>
              <a:rPr lang="it-IT" sz="2800" dirty="0" smtClean="0"/>
              <a:t/>
            </a:r>
            <a:br>
              <a:rPr lang="it-IT" sz="2800" dirty="0" smtClean="0"/>
            </a:br>
            <a:r>
              <a:rPr lang="it-IT" sz="2800" dirty="0" err="1" smtClean="0">
                <a:solidFill>
                  <a:srgbClr val="C00000"/>
                </a:solidFill>
              </a:rPr>
              <a:t>with</a:t>
            </a:r>
            <a:r>
              <a:rPr lang="it-IT" sz="2800" dirty="0" smtClean="0">
                <a:solidFill>
                  <a:srgbClr val="C00000"/>
                </a:solidFill>
              </a:rPr>
              <a:t> the </a:t>
            </a:r>
            <a:r>
              <a:rPr lang="it-IT" sz="2800" dirty="0" err="1" smtClean="0">
                <a:solidFill>
                  <a:srgbClr val="C00000"/>
                </a:solidFill>
              </a:rPr>
              <a:t>collaboration</a:t>
            </a:r>
            <a:r>
              <a:rPr lang="it-IT" sz="2800" dirty="0" smtClean="0">
                <a:solidFill>
                  <a:srgbClr val="C00000"/>
                </a:solidFill>
              </a:rPr>
              <a:t> </a:t>
            </a:r>
            <a:r>
              <a:rPr lang="it-IT" sz="2800" dirty="0" err="1" smtClean="0">
                <a:solidFill>
                  <a:srgbClr val="C00000"/>
                </a:solidFill>
              </a:rPr>
              <a:t>of</a:t>
            </a:r>
            <a:r>
              <a:rPr lang="it-IT" sz="2800" dirty="0" smtClean="0">
                <a:solidFill>
                  <a:srgbClr val="C00000"/>
                </a:solidFill>
              </a:rPr>
              <a:t> at </a:t>
            </a:r>
            <a:r>
              <a:rPr lang="it-IT" sz="2800" dirty="0" err="1" smtClean="0">
                <a:solidFill>
                  <a:srgbClr val="C00000"/>
                </a:solidFill>
              </a:rPr>
              <a:t>least</a:t>
            </a:r>
            <a:r>
              <a:rPr lang="it-IT" sz="2800" dirty="0" smtClean="0">
                <a:solidFill>
                  <a:srgbClr val="C00000"/>
                </a:solidFill>
              </a:rPr>
              <a:t> 2 or 3 </a:t>
            </a:r>
            <a:r>
              <a:rPr lang="it-IT" sz="2800" dirty="0" err="1" smtClean="0">
                <a:solidFill>
                  <a:srgbClr val="C00000"/>
                </a:solidFill>
              </a:rPr>
              <a:t>movements</a:t>
            </a:r>
            <a:endParaRPr lang="it-IT" sz="2800" dirty="0" smtClean="0">
              <a:solidFill>
                <a:srgbClr val="C00000"/>
              </a:solidFill>
            </a:endParaRPr>
          </a:p>
          <a:p>
            <a:pPr marL="378000" indent="-378000" eaLnBrk="1" hangingPunct="1">
              <a:buFont typeface="+mj-lt"/>
              <a:buAutoNum type="arabicPeriod"/>
              <a:defRPr/>
            </a:pPr>
            <a:r>
              <a:rPr lang="de-DE" sz="2800" dirty="0" smtClean="0">
                <a:solidFill>
                  <a:schemeClr val="tx2"/>
                </a:solidFill>
              </a:rPr>
              <a:t>Wo möglich mit Vertretern aus anderen Ländern verschiedener Kirchen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de-DE" sz="2800" dirty="0" err="1" smtClean="0">
                <a:solidFill>
                  <a:srgbClr val="006600"/>
                </a:solidFill>
              </a:rPr>
              <a:t>dove</a:t>
            </a:r>
            <a:r>
              <a:rPr lang="de-DE" sz="2800" dirty="0" smtClean="0">
                <a:solidFill>
                  <a:srgbClr val="006600"/>
                </a:solidFill>
              </a:rPr>
              <a:t> </a:t>
            </a:r>
            <a:r>
              <a:rPr lang="it-IT" sz="2800" dirty="0" smtClean="0">
                <a:solidFill>
                  <a:srgbClr val="006600"/>
                </a:solidFill>
              </a:rPr>
              <a:t>è possibile con persone di altri Paesi e Chiese </a:t>
            </a:r>
            <a:r>
              <a:rPr lang="it-IT" sz="2800" dirty="0" smtClean="0">
                <a:solidFill>
                  <a:srgbClr val="FFC000"/>
                </a:solidFill>
              </a:rPr>
              <a:t>• 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possible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avec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personnes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d’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autres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Pays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et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Eglises</a:t>
            </a:r>
            <a:r>
              <a:rPr lang="it-IT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800" dirty="0" smtClean="0">
                <a:solidFill>
                  <a:srgbClr val="FFC000"/>
                </a:solidFill>
              </a:rPr>
              <a:t>•</a:t>
            </a:r>
            <a:r>
              <a:rPr lang="it-IT" sz="2800" dirty="0" smtClean="0"/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with</a:t>
            </a:r>
            <a:r>
              <a:rPr lang="de-DE" sz="2800" dirty="0" smtClean="0">
                <a:solidFill>
                  <a:srgbClr val="C00000"/>
                </a:solidFill>
              </a:rPr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people</a:t>
            </a:r>
            <a:r>
              <a:rPr lang="de-DE" sz="2800" dirty="0" smtClean="0">
                <a:solidFill>
                  <a:srgbClr val="C00000"/>
                </a:solidFill>
              </a:rPr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of</a:t>
            </a:r>
            <a:r>
              <a:rPr lang="de-DE" sz="2800" dirty="0" smtClean="0">
                <a:solidFill>
                  <a:srgbClr val="C00000"/>
                </a:solidFill>
              </a:rPr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other</a:t>
            </a:r>
            <a:r>
              <a:rPr lang="de-DE" sz="2800" dirty="0" smtClean="0">
                <a:solidFill>
                  <a:srgbClr val="C00000"/>
                </a:solidFill>
              </a:rPr>
              <a:t> countries </a:t>
            </a:r>
            <a:r>
              <a:rPr lang="de-DE" sz="2800" dirty="0" err="1" smtClean="0">
                <a:solidFill>
                  <a:srgbClr val="C00000"/>
                </a:solidFill>
              </a:rPr>
              <a:t>and</a:t>
            </a:r>
            <a:r>
              <a:rPr lang="de-DE" sz="2800" dirty="0" smtClean="0">
                <a:solidFill>
                  <a:srgbClr val="C00000"/>
                </a:solidFill>
              </a:rPr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churches</a:t>
            </a:r>
            <a:r>
              <a:rPr lang="de-DE" sz="2800" dirty="0" smtClean="0">
                <a:solidFill>
                  <a:srgbClr val="C00000"/>
                </a:solidFill>
              </a:rPr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where</a:t>
            </a:r>
            <a:r>
              <a:rPr lang="de-DE" sz="2800" dirty="0" smtClean="0">
                <a:solidFill>
                  <a:srgbClr val="C00000"/>
                </a:solidFill>
              </a:rPr>
              <a:t> </a:t>
            </a:r>
            <a:r>
              <a:rPr lang="de-DE" sz="2800" dirty="0" err="1" smtClean="0">
                <a:solidFill>
                  <a:srgbClr val="C00000"/>
                </a:solidFill>
              </a:rPr>
              <a:t>feasible</a:t>
            </a:r>
            <a:endParaRPr lang="it-IT" sz="2800" dirty="0" smtClean="0">
              <a:solidFill>
                <a:srgbClr val="C00000"/>
              </a:solidFill>
            </a:endParaRPr>
          </a:p>
          <a:p>
            <a:pPr marL="378000" indent="-378000" eaLnBrk="1" hangingPunct="1">
              <a:buFont typeface="Arial" charset="0"/>
              <a:buNone/>
              <a:defRPr/>
            </a:pPr>
            <a:endParaRPr lang="it-IT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/>
          <a:lstStyle/>
          <a:p>
            <a:pPr eaLnBrk="1" hangingPunct="1">
              <a:defRPr/>
            </a:pP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</a:t>
            </a:r>
            <a:endParaRPr lang="it-IT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148" grpId="0" build="p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3710</TotalTime>
  <Words>1911</Words>
  <Application>Microsoft Office PowerPoint</Application>
  <PresentationFormat>On-screen Show (4:3)</PresentationFormat>
  <Paragraphs>223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Garamond</vt:lpstr>
      <vt:lpstr>Tema di Office</vt:lpstr>
      <vt:lpstr>Slide 1</vt:lpstr>
      <vt:lpstr>Slide 2</vt:lpstr>
      <vt:lpstr>Stuttgart 2004</vt:lpstr>
      <vt:lpstr>Stuttgart 2007</vt:lpstr>
      <vt:lpstr>National events 2009</vt:lpstr>
      <vt:lpstr>Event 2012</vt:lpstr>
      <vt:lpstr>Event 2012</vt:lpstr>
      <vt:lpstr>Event 2012</vt:lpstr>
      <vt:lpstr>Local events</vt:lpstr>
      <vt:lpstr>3 Abschnitte • 3 tempi •  3 parties • 3 stages</vt:lpstr>
      <vt:lpstr>3 Abschnitte • 3 tempi 3 parties • 3 stages</vt:lpstr>
      <vt:lpstr>Internet-connection </vt:lpstr>
      <vt:lpstr>Internet-connection</vt:lpstr>
      <vt:lpstr>Slide 14</vt:lpstr>
      <vt:lpstr>Bruxelles: the core event</vt:lpstr>
      <vt:lpstr>Programm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Rui</dc:creator>
  <cp:lastModifiedBy>Rui</cp:lastModifiedBy>
  <cp:revision>403</cp:revision>
  <dcterms:created xsi:type="dcterms:W3CDTF">2010-09-17T19:43:02Z</dcterms:created>
  <dcterms:modified xsi:type="dcterms:W3CDTF">2011-01-07T17:05:23Z</dcterms:modified>
</cp:coreProperties>
</file>